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6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7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8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9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10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11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1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1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6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7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18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9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0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1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6" r:id="rId4"/>
    <p:sldMasterId id="2147483731" r:id="rId5"/>
    <p:sldMasterId id="2147483674" r:id="rId6"/>
    <p:sldMasterId id="2147483781" r:id="rId7"/>
    <p:sldMasterId id="2147483670" r:id="rId8"/>
    <p:sldMasterId id="2147483790" r:id="rId9"/>
    <p:sldMasterId id="2147483666" r:id="rId10"/>
    <p:sldMasterId id="2147483785" r:id="rId11"/>
    <p:sldMasterId id="2147483719" r:id="rId12"/>
    <p:sldMasterId id="2147483677" r:id="rId13"/>
    <p:sldMasterId id="2147483796" r:id="rId14"/>
    <p:sldMasterId id="2147483803" r:id="rId15"/>
    <p:sldMasterId id="2147483807" r:id="rId16"/>
    <p:sldMasterId id="2147483811" r:id="rId17"/>
    <p:sldMasterId id="2147483815" r:id="rId18"/>
    <p:sldMasterId id="2147483819" r:id="rId19"/>
    <p:sldMasterId id="2147483823" r:id="rId20"/>
    <p:sldMasterId id="2147483827" r:id="rId21"/>
    <p:sldMasterId id="2147483831" r:id="rId22"/>
    <p:sldMasterId id="2147483837" r:id="rId23"/>
    <p:sldMasterId id="2147483842" r:id="rId24"/>
    <p:sldMasterId id="2147483848" r:id="rId25"/>
    <p:sldMasterId id="2147483855" r:id="rId26"/>
  </p:sldMasterIdLst>
  <p:notesMasterIdLst>
    <p:notesMasterId r:id="rId38"/>
  </p:notesMasterIdLst>
  <p:handoutMasterIdLst>
    <p:handoutMasterId r:id="rId39"/>
  </p:handoutMasterIdLst>
  <p:sldIdLst>
    <p:sldId id="784" r:id="rId27"/>
    <p:sldId id="451" r:id="rId28"/>
    <p:sldId id="490" r:id="rId29"/>
    <p:sldId id="384" r:id="rId30"/>
    <p:sldId id="499" r:id="rId31"/>
    <p:sldId id="491" r:id="rId32"/>
    <p:sldId id="489" r:id="rId33"/>
    <p:sldId id="501" r:id="rId34"/>
    <p:sldId id="500" r:id="rId35"/>
    <p:sldId id="348" r:id="rId36"/>
    <p:sldId id="966" r:id="rId37"/>
  </p:sldIdLst>
  <p:sldSz cx="9144000" cy="5143500" type="screen16x9"/>
  <p:notesSz cx="7010400" cy="9296400"/>
  <p:custShowLst>
    <p:custShow name="Custom Show 1" id="0">
      <p:sldLst/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tum-Eckley, Ashlee" initials="TA" lastIdx="1" clrIdx="0">
    <p:extLst>
      <p:ext uri="{19B8F6BF-5375-455C-9EA6-DF929625EA0E}">
        <p15:presenceInfo xmlns:p15="http://schemas.microsoft.com/office/powerpoint/2012/main" userId="S-1-5-21-2648417038-1591553684-313607036-7019" providerId="AD"/>
      </p:ext>
    </p:extLst>
  </p:cmAuthor>
  <p:cmAuthor id="2" name="Candee, Jamie" initials="CJ" lastIdx="1" clrIdx="1">
    <p:extLst>
      <p:ext uri="{19B8F6BF-5375-455C-9EA6-DF929625EA0E}">
        <p15:presenceInfo xmlns:p15="http://schemas.microsoft.com/office/powerpoint/2012/main" userId="S-1-5-21-2648417038-1591553684-313607036-249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69AB"/>
    <a:srgbClr val="00679E"/>
    <a:srgbClr val="00679D"/>
    <a:srgbClr val="5CBD62"/>
    <a:srgbClr val="0067A0"/>
    <a:srgbClr val="98E3FE"/>
    <a:srgbClr val="6AD7FE"/>
    <a:srgbClr val="2AC6FE"/>
    <a:srgbClr val="FBFBFB"/>
    <a:srgbClr val="27B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03" autoAdjust="0"/>
    <p:restoredTop sz="90495" autoAdjust="0"/>
  </p:normalViewPr>
  <p:slideViewPr>
    <p:cSldViewPr>
      <p:cViewPr varScale="1">
        <p:scale>
          <a:sx n="102" d="100"/>
          <a:sy n="102" d="100"/>
        </p:scale>
        <p:origin x="811" y="82"/>
      </p:cViewPr>
      <p:guideLst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84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handoutMaster" Target="handoutMasters/handoutMaster1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8.xml"/><Relationship Id="rId42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3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7.xml"/><Relationship Id="rId38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02C6A0-F604-4FB2-8BE6-30F66BD5349A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D4DFE18-0DD3-4051-AA28-C2D3125EDEA6}">
      <dgm:prSet phldrT="[Text]"/>
      <dgm:spPr/>
      <dgm:t>
        <a:bodyPr/>
        <a:lstStyle/>
        <a:p>
          <a:r>
            <a:rPr lang="en-US" dirty="0"/>
            <a:t>Teachers needed</a:t>
          </a:r>
        </a:p>
      </dgm:t>
    </dgm:pt>
    <dgm:pt modelId="{537ECC1E-B4A2-42DE-B670-4A7A14048753}" type="parTrans" cxnId="{FECC3E74-29C5-4B03-844D-7217972BE624}">
      <dgm:prSet/>
      <dgm:spPr/>
      <dgm:t>
        <a:bodyPr/>
        <a:lstStyle/>
        <a:p>
          <a:endParaRPr lang="en-US"/>
        </a:p>
      </dgm:t>
    </dgm:pt>
    <dgm:pt modelId="{A56F310E-6913-4BF8-9274-A6B7D2BE9853}" type="sibTrans" cxnId="{FECC3E74-29C5-4B03-844D-7217972BE624}">
      <dgm:prSet/>
      <dgm:spPr/>
      <dgm:t>
        <a:bodyPr/>
        <a:lstStyle/>
        <a:p>
          <a:endParaRPr lang="en-US"/>
        </a:p>
      </dgm:t>
    </dgm:pt>
    <dgm:pt modelId="{203A0996-FA82-42F6-8AE6-BF9F4BD77BAE}">
      <dgm:prSet phldrT="[Text]"/>
      <dgm:spPr/>
      <dgm:t>
        <a:bodyPr/>
        <a:lstStyle/>
        <a:p>
          <a:r>
            <a:rPr lang="en-US" b="1" dirty="0"/>
            <a:t>Assign an Edmentum Certified Teacher to any of our 400+ courses</a:t>
          </a:r>
        </a:p>
      </dgm:t>
    </dgm:pt>
    <dgm:pt modelId="{D050DDEB-7C0E-48DB-A203-C65A5096ACC3}" type="parTrans" cxnId="{CC6E6764-D1DE-4D06-82D5-9CCB1FB064F7}">
      <dgm:prSet/>
      <dgm:spPr/>
      <dgm:t>
        <a:bodyPr/>
        <a:lstStyle/>
        <a:p>
          <a:endParaRPr lang="en-US"/>
        </a:p>
      </dgm:t>
    </dgm:pt>
    <dgm:pt modelId="{85CE8F17-ED03-4D17-A2EE-9840B91608DD}" type="sibTrans" cxnId="{CC6E6764-D1DE-4D06-82D5-9CCB1FB064F7}">
      <dgm:prSet/>
      <dgm:spPr/>
      <dgm:t>
        <a:bodyPr/>
        <a:lstStyle/>
        <a:p>
          <a:endParaRPr lang="en-US"/>
        </a:p>
      </dgm:t>
    </dgm:pt>
    <dgm:pt modelId="{33B75FBC-916A-4E91-B66B-02F4384867E7}">
      <dgm:prSet phldrT="[Text]"/>
      <dgm:spPr/>
      <dgm:t>
        <a:bodyPr/>
        <a:lstStyle/>
        <a:p>
          <a:r>
            <a:rPr lang="en-US" dirty="0"/>
            <a:t>U.S. certified teacher with curriculum assigned to students</a:t>
          </a:r>
        </a:p>
      </dgm:t>
    </dgm:pt>
    <dgm:pt modelId="{C7B3F8EF-8059-4F5B-8DEB-443A8C528B0B}" type="parTrans" cxnId="{67166549-2728-4785-B949-F2F1BEAE6E4D}">
      <dgm:prSet/>
      <dgm:spPr/>
      <dgm:t>
        <a:bodyPr/>
        <a:lstStyle/>
        <a:p>
          <a:endParaRPr lang="en-US"/>
        </a:p>
      </dgm:t>
    </dgm:pt>
    <dgm:pt modelId="{25F05232-50F5-401A-B99F-6D51EA006988}" type="sibTrans" cxnId="{67166549-2728-4785-B949-F2F1BEAE6E4D}">
      <dgm:prSet/>
      <dgm:spPr/>
      <dgm:t>
        <a:bodyPr/>
        <a:lstStyle/>
        <a:p>
          <a:endParaRPr lang="en-US"/>
        </a:p>
      </dgm:t>
    </dgm:pt>
    <dgm:pt modelId="{FE540171-A2E6-4207-A0DC-EE6270E43B04}">
      <dgm:prSet phldrT="[Text]"/>
      <dgm:spPr/>
      <dgm:t>
        <a:bodyPr/>
        <a:lstStyle/>
        <a:p>
          <a:r>
            <a:rPr lang="en-US" dirty="0"/>
            <a:t>Building Capacity</a:t>
          </a:r>
        </a:p>
      </dgm:t>
    </dgm:pt>
    <dgm:pt modelId="{DE91F92D-1FA7-447E-BB6F-FB1F532B62AC}" type="parTrans" cxnId="{461BD5AD-E8B8-4F3F-8EEC-587B3373FE1B}">
      <dgm:prSet/>
      <dgm:spPr/>
      <dgm:t>
        <a:bodyPr/>
        <a:lstStyle/>
        <a:p>
          <a:endParaRPr lang="en-US"/>
        </a:p>
      </dgm:t>
    </dgm:pt>
    <dgm:pt modelId="{5D27A6A8-A9D4-42E6-8723-6C6FF238196D}" type="sibTrans" cxnId="{461BD5AD-E8B8-4F3F-8EEC-587B3373FE1B}">
      <dgm:prSet/>
      <dgm:spPr/>
      <dgm:t>
        <a:bodyPr/>
        <a:lstStyle/>
        <a:p>
          <a:endParaRPr lang="en-US"/>
        </a:p>
      </dgm:t>
    </dgm:pt>
    <dgm:pt modelId="{9C5EE862-DFF1-411C-8CBC-A1A34B4D05CF}">
      <dgm:prSet phldrT="[Text]"/>
      <dgm:spPr/>
      <dgm:t>
        <a:bodyPr/>
        <a:lstStyle/>
        <a:p>
          <a:r>
            <a:rPr lang="en-US" b="1" dirty="0"/>
            <a:t>Professional Development for your staff to deliver online content </a:t>
          </a:r>
        </a:p>
      </dgm:t>
    </dgm:pt>
    <dgm:pt modelId="{EC559FCF-C73D-42A3-8CFB-086E6A46AE6D}" type="parTrans" cxnId="{F1CF3D0A-4265-4E32-A5A7-9C27EADC5A45}">
      <dgm:prSet/>
      <dgm:spPr/>
      <dgm:t>
        <a:bodyPr/>
        <a:lstStyle/>
        <a:p>
          <a:endParaRPr lang="en-US"/>
        </a:p>
      </dgm:t>
    </dgm:pt>
    <dgm:pt modelId="{7251D002-A93D-4310-946C-35649A31CB8A}" type="sibTrans" cxnId="{F1CF3D0A-4265-4E32-A5A7-9C27EADC5A45}">
      <dgm:prSet/>
      <dgm:spPr/>
      <dgm:t>
        <a:bodyPr/>
        <a:lstStyle/>
        <a:p>
          <a:endParaRPr lang="en-US"/>
        </a:p>
      </dgm:t>
    </dgm:pt>
    <dgm:pt modelId="{BECC2798-0EFC-4308-B2B2-07A1B07B0EE4}">
      <dgm:prSet phldrT="[Text]"/>
      <dgm:spPr/>
      <dgm:t>
        <a:bodyPr/>
        <a:lstStyle/>
        <a:p>
          <a:r>
            <a:rPr lang="en-US" dirty="0"/>
            <a:t>Your teacher is assigned a “mentor teacher”</a:t>
          </a:r>
        </a:p>
      </dgm:t>
    </dgm:pt>
    <dgm:pt modelId="{7702CB8F-89C1-41A2-A5B4-CFFA0C6B1786}" type="parTrans" cxnId="{3E44836D-DD23-472B-8B2E-5556E766B505}">
      <dgm:prSet/>
      <dgm:spPr/>
      <dgm:t>
        <a:bodyPr/>
        <a:lstStyle/>
        <a:p>
          <a:endParaRPr lang="en-US"/>
        </a:p>
      </dgm:t>
    </dgm:pt>
    <dgm:pt modelId="{129D1702-2B69-43D5-917B-CBCE2E8EF432}" type="sibTrans" cxnId="{3E44836D-DD23-472B-8B2E-5556E766B505}">
      <dgm:prSet/>
      <dgm:spPr/>
      <dgm:t>
        <a:bodyPr/>
        <a:lstStyle/>
        <a:p>
          <a:endParaRPr lang="en-US"/>
        </a:p>
      </dgm:t>
    </dgm:pt>
    <dgm:pt modelId="{E9080A7A-BBDE-4039-975F-328CF4DCA2C8}">
      <dgm:prSet phldrT="[Text]"/>
      <dgm:spPr/>
      <dgm:t>
        <a:bodyPr/>
        <a:lstStyle/>
        <a:p>
          <a:r>
            <a:rPr lang="en-US" dirty="0"/>
            <a:t>Instructional Support</a:t>
          </a:r>
        </a:p>
      </dgm:t>
    </dgm:pt>
    <dgm:pt modelId="{0917359C-D4D3-4CF6-A512-954DAC10F5BE}" type="parTrans" cxnId="{5D1FFD76-E468-4B56-898D-A787CB2C1553}">
      <dgm:prSet/>
      <dgm:spPr/>
      <dgm:t>
        <a:bodyPr/>
        <a:lstStyle/>
        <a:p>
          <a:endParaRPr lang="en-US"/>
        </a:p>
      </dgm:t>
    </dgm:pt>
    <dgm:pt modelId="{6CC16BD8-F701-427B-9252-4086A0D6EA0E}" type="sibTrans" cxnId="{5D1FFD76-E468-4B56-898D-A787CB2C1553}">
      <dgm:prSet/>
      <dgm:spPr/>
      <dgm:t>
        <a:bodyPr/>
        <a:lstStyle/>
        <a:p>
          <a:endParaRPr lang="en-US"/>
        </a:p>
      </dgm:t>
    </dgm:pt>
    <dgm:pt modelId="{0B275C79-2DAD-44CE-A646-8CD47AEDD750}">
      <dgm:prSet phldrT="[Text]"/>
      <dgm:spPr/>
      <dgm:t>
        <a:bodyPr/>
        <a:lstStyle/>
        <a:p>
          <a:r>
            <a:rPr lang="en-US" b="1" dirty="0"/>
            <a:t>Teacher assistance to ensure classroom success </a:t>
          </a:r>
        </a:p>
      </dgm:t>
    </dgm:pt>
    <dgm:pt modelId="{911258C3-9C8E-428F-A7C0-12856C865B3D}" type="parTrans" cxnId="{1B79EB21-6CC9-4DB5-B2A3-92D7E2B832F2}">
      <dgm:prSet/>
      <dgm:spPr/>
      <dgm:t>
        <a:bodyPr/>
        <a:lstStyle/>
        <a:p>
          <a:endParaRPr lang="en-US"/>
        </a:p>
      </dgm:t>
    </dgm:pt>
    <dgm:pt modelId="{F785BFF4-4549-46AC-AB62-59B13E10E701}" type="sibTrans" cxnId="{1B79EB21-6CC9-4DB5-B2A3-92D7E2B832F2}">
      <dgm:prSet/>
      <dgm:spPr/>
      <dgm:t>
        <a:bodyPr/>
        <a:lstStyle/>
        <a:p>
          <a:endParaRPr lang="en-US"/>
        </a:p>
      </dgm:t>
    </dgm:pt>
    <dgm:pt modelId="{0D74B249-151A-4654-B59D-1B77FC4EDC3D}">
      <dgm:prSet phldrT="[Text]"/>
      <dgm:spPr/>
      <dgm:t>
        <a:bodyPr/>
        <a:lstStyle/>
        <a:p>
          <a:r>
            <a:rPr lang="en-US" dirty="0"/>
            <a:t>Access to online curriculum for grades k-12</a:t>
          </a:r>
        </a:p>
      </dgm:t>
    </dgm:pt>
    <dgm:pt modelId="{63882A03-B7AB-44AF-B011-D9E81E4B8B83}" type="parTrans" cxnId="{65C84ED9-776D-4220-8C25-327F95FCF94A}">
      <dgm:prSet/>
      <dgm:spPr/>
      <dgm:t>
        <a:bodyPr/>
        <a:lstStyle/>
        <a:p>
          <a:endParaRPr lang="en-US"/>
        </a:p>
      </dgm:t>
    </dgm:pt>
    <dgm:pt modelId="{6D411896-897D-4E3E-AE66-B50D3DBE12A3}" type="sibTrans" cxnId="{65C84ED9-776D-4220-8C25-327F95FCF94A}">
      <dgm:prSet/>
      <dgm:spPr/>
      <dgm:t>
        <a:bodyPr/>
        <a:lstStyle/>
        <a:p>
          <a:endParaRPr lang="en-US"/>
        </a:p>
      </dgm:t>
    </dgm:pt>
    <dgm:pt modelId="{D5D5DDCA-3CE7-4517-96EA-086DD7DF9055}">
      <dgm:prSet phldrT="[Text]"/>
      <dgm:spPr/>
      <dgm:t>
        <a:bodyPr/>
        <a:lstStyle/>
        <a:p>
          <a:r>
            <a:rPr lang="en-US" b="1" dirty="0"/>
            <a:t>Additional student assistance to increase student engagement</a:t>
          </a:r>
        </a:p>
      </dgm:t>
    </dgm:pt>
    <dgm:pt modelId="{4673D196-4AD0-4B49-8CC6-F6C7CD7FF8C2}" type="parTrans" cxnId="{4F3DAD85-73E7-4388-A4A3-DD7F5D750237}">
      <dgm:prSet/>
      <dgm:spPr/>
      <dgm:t>
        <a:bodyPr/>
        <a:lstStyle/>
        <a:p>
          <a:endParaRPr lang="en-US"/>
        </a:p>
      </dgm:t>
    </dgm:pt>
    <dgm:pt modelId="{F4CEAF8E-E65F-4C81-B218-017A440F39F3}" type="sibTrans" cxnId="{4F3DAD85-73E7-4388-A4A3-DD7F5D750237}">
      <dgm:prSet/>
      <dgm:spPr/>
      <dgm:t>
        <a:bodyPr/>
        <a:lstStyle/>
        <a:p>
          <a:endParaRPr lang="en-US"/>
        </a:p>
      </dgm:t>
    </dgm:pt>
    <dgm:pt modelId="{40A0179C-2F69-42C7-820A-9CCAA4B3EB5A}">
      <dgm:prSet phldrT="[Text]"/>
      <dgm:spPr/>
      <dgm:t>
        <a:bodyPr/>
        <a:lstStyle/>
        <a:p>
          <a:r>
            <a:rPr lang="en-US" dirty="0"/>
            <a:t>Tutoring</a:t>
          </a:r>
        </a:p>
      </dgm:t>
    </dgm:pt>
    <dgm:pt modelId="{274C7A57-EE7B-481A-81BE-DBCCEF0C38F8}" type="parTrans" cxnId="{537B8BD5-1858-4547-9E03-C3C92EACF935}">
      <dgm:prSet/>
      <dgm:spPr/>
      <dgm:t>
        <a:bodyPr/>
        <a:lstStyle/>
        <a:p>
          <a:endParaRPr lang="en-US"/>
        </a:p>
      </dgm:t>
    </dgm:pt>
    <dgm:pt modelId="{6F416ABF-DE86-4D7D-A930-BB9AE90A5F10}" type="sibTrans" cxnId="{537B8BD5-1858-4547-9E03-C3C92EACF935}">
      <dgm:prSet/>
      <dgm:spPr/>
      <dgm:t>
        <a:bodyPr/>
        <a:lstStyle/>
        <a:p>
          <a:endParaRPr lang="en-US"/>
        </a:p>
      </dgm:t>
    </dgm:pt>
    <dgm:pt modelId="{84622C98-7B7C-47B6-B0A7-2604CD4F4EA2}">
      <dgm:prSet phldrT="[Text]"/>
      <dgm:spPr/>
      <dgm:t>
        <a:bodyPr/>
        <a:lstStyle/>
        <a:p>
          <a:r>
            <a:rPr lang="en-US" dirty="0"/>
            <a:t>Free to any student that is taught by </a:t>
          </a:r>
          <a:r>
            <a:rPr lang="en-US" dirty="0" err="1"/>
            <a:t>Edmentum’s</a:t>
          </a:r>
          <a:r>
            <a:rPr lang="en-US" dirty="0"/>
            <a:t> teachers</a:t>
          </a:r>
        </a:p>
      </dgm:t>
    </dgm:pt>
    <dgm:pt modelId="{C843828E-251D-4694-88C9-7FC30F886E8F}" type="parTrans" cxnId="{532C5CC7-4729-4CD8-9339-EF220A84D776}">
      <dgm:prSet/>
      <dgm:spPr/>
      <dgm:t>
        <a:bodyPr/>
        <a:lstStyle/>
        <a:p>
          <a:endParaRPr lang="en-US"/>
        </a:p>
      </dgm:t>
    </dgm:pt>
    <dgm:pt modelId="{C27D5DB5-3DBB-4FD3-B747-6F54B879A7DA}" type="sibTrans" cxnId="{532C5CC7-4729-4CD8-9339-EF220A84D776}">
      <dgm:prSet/>
      <dgm:spPr/>
      <dgm:t>
        <a:bodyPr/>
        <a:lstStyle/>
        <a:p>
          <a:endParaRPr lang="en-US"/>
        </a:p>
      </dgm:t>
    </dgm:pt>
    <dgm:pt modelId="{D581F1E7-9387-4528-8C5B-5FE03E4BDB20}">
      <dgm:prSet phldrT="[Text]"/>
      <dgm:spPr/>
      <dgm:t>
        <a:bodyPr/>
        <a:lstStyle/>
        <a:p>
          <a:r>
            <a:rPr lang="en-US" dirty="0"/>
            <a:t>36/1 student to teacher ratio</a:t>
          </a:r>
        </a:p>
      </dgm:t>
    </dgm:pt>
    <dgm:pt modelId="{42B74E4C-699C-417E-8801-A1B22EDFB8EC}" type="parTrans" cxnId="{365E5CBE-08FF-4E45-AD44-1ED4D8267016}">
      <dgm:prSet/>
      <dgm:spPr/>
      <dgm:t>
        <a:bodyPr/>
        <a:lstStyle/>
        <a:p>
          <a:endParaRPr lang="en-US"/>
        </a:p>
      </dgm:t>
    </dgm:pt>
    <dgm:pt modelId="{D0E025EF-B8C1-43E4-A068-116782337F1A}" type="sibTrans" cxnId="{365E5CBE-08FF-4E45-AD44-1ED4D8267016}">
      <dgm:prSet/>
      <dgm:spPr/>
      <dgm:t>
        <a:bodyPr/>
        <a:lstStyle/>
        <a:p>
          <a:endParaRPr lang="en-US"/>
        </a:p>
      </dgm:t>
    </dgm:pt>
    <dgm:pt modelId="{B6FEF979-D00A-4ED4-BA63-2931FC947B2A}">
      <dgm:prSet phldrT="[Text]"/>
      <dgm:spPr/>
      <dgm:t>
        <a:bodyPr/>
        <a:lstStyle/>
        <a:p>
          <a:r>
            <a:rPr lang="en-US" dirty="0"/>
            <a:t>Can be used for individual courses or for a “fulltime enrollment” </a:t>
          </a:r>
        </a:p>
      </dgm:t>
    </dgm:pt>
    <dgm:pt modelId="{5D1B4C79-3DE4-4D6E-8654-20CD0EEDAF55}" type="parTrans" cxnId="{FDFC88CE-3BC3-46F7-881C-E02999CAEE63}">
      <dgm:prSet/>
      <dgm:spPr/>
      <dgm:t>
        <a:bodyPr/>
        <a:lstStyle/>
        <a:p>
          <a:endParaRPr lang="en-US"/>
        </a:p>
      </dgm:t>
    </dgm:pt>
    <dgm:pt modelId="{96F6997A-688B-4AD9-9D35-1CADC28660F4}" type="sibTrans" cxnId="{FDFC88CE-3BC3-46F7-881C-E02999CAEE63}">
      <dgm:prSet/>
      <dgm:spPr/>
      <dgm:t>
        <a:bodyPr/>
        <a:lstStyle/>
        <a:p>
          <a:endParaRPr lang="en-US"/>
        </a:p>
      </dgm:t>
    </dgm:pt>
    <dgm:pt modelId="{7D7913A2-B587-4A4D-B51F-58142DBC10DF}">
      <dgm:prSet phldrT="[Text]"/>
      <dgm:spPr/>
      <dgm:t>
        <a:bodyPr/>
        <a:lstStyle/>
        <a:p>
          <a:r>
            <a:rPr lang="en-US" dirty="0"/>
            <a:t>Your teachers complete a professional development plan, receiving a certification at competition.</a:t>
          </a:r>
        </a:p>
      </dgm:t>
    </dgm:pt>
    <dgm:pt modelId="{952CDA03-A593-4FA8-972D-7B04C643BA6F}" type="parTrans" cxnId="{0A08229E-8CDA-4487-8306-759841D8DBCC}">
      <dgm:prSet/>
      <dgm:spPr/>
      <dgm:t>
        <a:bodyPr/>
        <a:lstStyle/>
        <a:p>
          <a:endParaRPr lang="en-US"/>
        </a:p>
      </dgm:t>
    </dgm:pt>
    <dgm:pt modelId="{4DF706DC-C588-4369-957E-709350AD8AC4}" type="sibTrans" cxnId="{0A08229E-8CDA-4487-8306-759841D8DBCC}">
      <dgm:prSet/>
      <dgm:spPr/>
      <dgm:t>
        <a:bodyPr/>
        <a:lstStyle/>
        <a:p>
          <a:endParaRPr lang="en-US"/>
        </a:p>
      </dgm:t>
    </dgm:pt>
    <dgm:pt modelId="{D296DB79-E404-4775-8651-4251967913BF}">
      <dgm:prSet phldrT="[Text]"/>
      <dgm:spPr/>
      <dgm:t>
        <a:bodyPr/>
        <a:lstStyle/>
        <a:p>
          <a:endParaRPr lang="en-US" dirty="0"/>
        </a:p>
      </dgm:t>
    </dgm:pt>
    <dgm:pt modelId="{5927E24B-0C23-48C0-B156-A5A53DAC3762}" type="parTrans" cxnId="{40D88B02-3D9C-497F-8996-72A937D933D4}">
      <dgm:prSet/>
      <dgm:spPr/>
      <dgm:t>
        <a:bodyPr/>
        <a:lstStyle/>
        <a:p>
          <a:endParaRPr lang="en-US"/>
        </a:p>
      </dgm:t>
    </dgm:pt>
    <dgm:pt modelId="{170BC192-7B09-4200-9107-A3DB8466012E}" type="sibTrans" cxnId="{40D88B02-3D9C-497F-8996-72A937D933D4}">
      <dgm:prSet/>
      <dgm:spPr/>
      <dgm:t>
        <a:bodyPr/>
        <a:lstStyle/>
        <a:p>
          <a:endParaRPr lang="en-US"/>
        </a:p>
      </dgm:t>
    </dgm:pt>
    <dgm:pt modelId="{BB54A617-73AF-412F-A1F3-818BE5FAEB7D}">
      <dgm:prSet phldrT="[Text]"/>
      <dgm:spPr/>
      <dgm:t>
        <a:bodyPr/>
        <a:lstStyle/>
        <a:p>
          <a:r>
            <a:rPr lang="en-US" dirty="0"/>
            <a:t>Access to online curriculum to deliver to your students through a blended or virtual environment</a:t>
          </a:r>
        </a:p>
      </dgm:t>
    </dgm:pt>
    <dgm:pt modelId="{B0BE15CD-6141-4324-8FEB-9292A111A8DD}" type="parTrans" cxnId="{F63F609E-90AC-49E9-9706-5A0565865D75}">
      <dgm:prSet/>
      <dgm:spPr/>
      <dgm:t>
        <a:bodyPr/>
        <a:lstStyle/>
        <a:p>
          <a:endParaRPr lang="en-US"/>
        </a:p>
      </dgm:t>
    </dgm:pt>
    <dgm:pt modelId="{F7C59F1A-D98A-4C72-9730-2201FD602239}" type="sibTrans" cxnId="{F63F609E-90AC-49E9-9706-5A0565865D75}">
      <dgm:prSet/>
      <dgm:spPr/>
      <dgm:t>
        <a:bodyPr/>
        <a:lstStyle/>
        <a:p>
          <a:endParaRPr lang="en-US"/>
        </a:p>
      </dgm:t>
    </dgm:pt>
    <dgm:pt modelId="{728795CA-C3DD-4EE2-9660-6333F983C370}">
      <dgm:prSet phldrT="[Text]"/>
      <dgm:spPr/>
      <dgm:t>
        <a:bodyPr/>
        <a:lstStyle/>
        <a:p>
          <a:r>
            <a:rPr lang="en-US" dirty="0" err="1"/>
            <a:t>Edmentum’s</a:t>
          </a:r>
          <a:r>
            <a:rPr lang="en-US" dirty="0"/>
            <a:t> teachers will grade all material and provide feedback, while your teacher facilitates the classroom.</a:t>
          </a:r>
        </a:p>
      </dgm:t>
    </dgm:pt>
    <dgm:pt modelId="{08D01555-BC58-49D6-90F5-90869B692764}" type="parTrans" cxnId="{375D7BCE-D391-4DFB-9F05-E95F70A0F5FC}">
      <dgm:prSet/>
      <dgm:spPr/>
      <dgm:t>
        <a:bodyPr/>
        <a:lstStyle/>
        <a:p>
          <a:endParaRPr lang="en-US"/>
        </a:p>
      </dgm:t>
    </dgm:pt>
    <dgm:pt modelId="{FE30EBE9-1F08-45EA-B6CB-5F6B0802B40D}" type="sibTrans" cxnId="{375D7BCE-D391-4DFB-9F05-E95F70A0F5FC}">
      <dgm:prSet/>
      <dgm:spPr/>
      <dgm:t>
        <a:bodyPr/>
        <a:lstStyle/>
        <a:p>
          <a:endParaRPr lang="en-US"/>
        </a:p>
      </dgm:t>
    </dgm:pt>
    <dgm:pt modelId="{A9A869A1-D264-499C-82E7-6BA7524AA562}">
      <dgm:prSet phldrT="[Text]"/>
      <dgm:spPr/>
      <dgm:t>
        <a:bodyPr/>
        <a:lstStyle/>
        <a:p>
          <a:r>
            <a:rPr lang="en-US" dirty="0"/>
            <a:t>All students receive a certificate of completion when the finish a course.</a:t>
          </a:r>
        </a:p>
      </dgm:t>
    </dgm:pt>
    <dgm:pt modelId="{771D665E-0204-4F46-80F6-68CF742E940E}" type="parTrans" cxnId="{EA0C9E9D-742B-4A8D-8EA7-51307370FEA9}">
      <dgm:prSet/>
      <dgm:spPr/>
      <dgm:t>
        <a:bodyPr/>
        <a:lstStyle/>
        <a:p>
          <a:endParaRPr lang="en-US"/>
        </a:p>
      </dgm:t>
    </dgm:pt>
    <dgm:pt modelId="{E2EE456E-BA86-48F2-B04E-F5A3A42F1025}" type="sibTrans" cxnId="{EA0C9E9D-742B-4A8D-8EA7-51307370FEA9}">
      <dgm:prSet/>
      <dgm:spPr/>
      <dgm:t>
        <a:bodyPr/>
        <a:lstStyle/>
        <a:p>
          <a:endParaRPr lang="en-US"/>
        </a:p>
      </dgm:t>
    </dgm:pt>
    <dgm:pt modelId="{2543E659-7EE9-4A48-BBE1-6C1F32B77F52}">
      <dgm:prSet phldrT="[Text]"/>
      <dgm:spPr/>
      <dgm:t>
        <a:bodyPr/>
        <a:lstStyle/>
        <a:p>
          <a:r>
            <a:rPr lang="en-US" dirty="0"/>
            <a:t>For an additional fee tutoring can be extended to 24/7</a:t>
          </a:r>
        </a:p>
      </dgm:t>
    </dgm:pt>
    <dgm:pt modelId="{6F9DC1EF-5514-4219-B638-726F4B13190A}" type="parTrans" cxnId="{D99E9877-DD23-436B-9628-106F08F86C3A}">
      <dgm:prSet/>
      <dgm:spPr/>
      <dgm:t>
        <a:bodyPr/>
        <a:lstStyle/>
        <a:p>
          <a:endParaRPr lang="en-US"/>
        </a:p>
      </dgm:t>
    </dgm:pt>
    <dgm:pt modelId="{5977AFA1-40D8-4832-824E-A3E15368FED3}" type="sibTrans" cxnId="{D99E9877-DD23-436B-9628-106F08F86C3A}">
      <dgm:prSet/>
      <dgm:spPr/>
      <dgm:t>
        <a:bodyPr/>
        <a:lstStyle/>
        <a:p>
          <a:endParaRPr lang="en-US"/>
        </a:p>
      </dgm:t>
    </dgm:pt>
    <dgm:pt modelId="{B4C35885-A811-4E3B-B309-404CEFEC0350}">
      <dgm:prSet phldrT="[Text]"/>
      <dgm:spPr/>
      <dgm:t>
        <a:bodyPr/>
        <a:lstStyle/>
        <a:p>
          <a:r>
            <a:rPr lang="en-US" dirty="0"/>
            <a:t>Tutoring can be purchased to be used with or without Edmentum teachers</a:t>
          </a:r>
        </a:p>
      </dgm:t>
    </dgm:pt>
    <dgm:pt modelId="{BF7439C3-D280-40C5-A21E-5869BE2C1F81}" type="parTrans" cxnId="{03C8DEBE-0EBC-4FA9-A58F-61FA20249C87}">
      <dgm:prSet/>
      <dgm:spPr/>
      <dgm:t>
        <a:bodyPr/>
        <a:lstStyle/>
        <a:p>
          <a:endParaRPr lang="en-US"/>
        </a:p>
      </dgm:t>
    </dgm:pt>
    <dgm:pt modelId="{B68B1CD6-DA0C-4585-B98F-89566CC19274}" type="sibTrans" cxnId="{03C8DEBE-0EBC-4FA9-A58F-61FA20249C87}">
      <dgm:prSet/>
      <dgm:spPr/>
      <dgm:t>
        <a:bodyPr/>
        <a:lstStyle/>
        <a:p>
          <a:endParaRPr lang="en-US"/>
        </a:p>
      </dgm:t>
    </dgm:pt>
    <dgm:pt modelId="{428E4086-7609-4D97-8616-1E645727058D}" type="pres">
      <dgm:prSet presAssocID="{E302C6A0-F604-4FB2-8BE6-30F66BD5349A}" presName="Name0" presStyleCnt="0">
        <dgm:presLayoutVars>
          <dgm:dir/>
          <dgm:animLvl val="lvl"/>
          <dgm:resizeHandles val="exact"/>
        </dgm:presLayoutVars>
      </dgm:prSet>
      <dgm:spPr/>
    </dgm:pt>
    <dgm:pt modelId="{E1B8DDD0-8548-403A-AFDE-C78D59283120}" type="pres">
      <dgm:prSet presAssocID="{ED4DFE18-0DD3-4051-AA28-C2D3125EDEA6}" presName="linNode" presStyleCnt="0"/>
      <dgm:spPr/>
    </dgm:pt>
    <dgm:pt modelId="{86AF9B8C-7588-474C-B814-8772B38C01C7}" type="pres">
      <dgm:prSet presAssocID="{ED4DFE18-0DD3-4051-AA28-C2D3125EDEA6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3BB2C2C2-928B-48B7-ABC4-4EBC8D6E8DC6}" type="pres">
      <dgm:prSet presAssocID="{ED4DFE18-0DD3-4051-AA28-C2D3125EDEA6}" presName="descendantText" presStyleLbl="alignAccFollowNode1" presStyleIdx="0" presStyleCnt="4">
        <dgm:presLayoutVars>
          <dgm:bulletEnabled val="1"/>
        </dgm:presLayoutVars>
      </dgm:prSet>
      <dgm:spPr/>
    </dgm:pt>
    <dgm:pt modelId="{A2DAB414-4B6B-4637-ABB2-5977F993C0D0}" type="pres">
      <dgm:prSet presAssocID="{A56F310E-6913-4BF8-9274-A6B7D2BE9853}" presName="sp" presStyleCnt="0"/>
      <dgm:spPr/>
    </dgm:pt>
    <dgm:pt modelId="{FF526D49-B672-416E-A3D1-ED8923A2A444}" type="pres">
      <dgm:prSet presAssocID="{FE540171-A2E6-4207-A0DC-EE6270E43B04}" presName="linNode" presStyleCnt="0"/>
      <dgm:spPr/>
    </dgm:pt>
    <dgm:pt modelId="{C8E5DB46-54FF-456A-85CD-70A0305C47D2}" type="pres">
      <dgm:prSet presAssocID="{FE540171-A2E6-4207-A0DC-EE6270E43B0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D0BE81C-8534-4946-B43E-E22CE1BB189E}" type="pres">
      <dgm:prSet presAssocID="{FE540171-A2E6-4207-A0DC-EE6270E43B04}" presName="descendantText" presStyleLbl="alignAccFollowNode1" presStyleIdx="1" presStyleCnt="4">
        <dgm:presLayoutVars>
          <dgm:bulletEnabled val="1"/>
        </dgm:presLayoutVars>
      </dgm:prSet>
      <dgm:spPr/>
    </dgm:pt>
    <dgm:pt modelId="{933A4616-2648-4F70-AC73-AC8BD2BE114D}" type="pres">
      <dgm:prSet presAssocID="{5D27A6A8-A9D4-42E6-8723-6C6FF238196D}" presName="sp" presStyleCnt="0"/>
      <dgm:spPr/>
    </dgm:pt>
    <dgm:pt modelId="{EE9785CD-697A-45AC-BBC4-C3EF5F183C18}" type="pres">
      <dgm:prSet presAssocID="{E9080A7A-BBDE-4039-975F-328CF4DCA2C8}" presName="linNode" presStyleCnt="0"/>
      <dgm:spPr/>
    </dgm:pt>
    <dgm:pt modelId="{928D41C8-6BA7-425A-A0C9-A9E3F3369BD5}" type="pres">
      <dgm:prSet presAssocID="{E9080A7A-BBDE-4039-975F-328CF4DCA2C8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4A5FE61C-748B-4AFA-89EE-007BE1A3AD1E}" type="pres">
      <dgm:prSet presAssocID="{E9080A7A-BBDE-4039-975F-328CF4DCA2C8}" presName="descendantText" presStyleLbl="alignAccFollowNode1" presStyleIdx="2" presStyleCnt="4">
        <dgm:presLayoutVars>
          <dgm:bulletEnabled val="1"/>
        </dgm:presLayoutVars>
      </dgm:prSet>
      <dgm:spPr/>
    </dgm:pt>
    <dgm:pt modelId="{F88E71D2-3025-414A-A82E-8489AF9699EC}" type="pres">
      <dgm:prSet presAssocID="{6CC16BD8-F701-427B-9252-4086A0D6EA0E}" presName="sp" presStyleCnt="0"/>
      <dgm:spPr/>
    </dgm:pt>
    <dgm:pt modelId="{6BBD6928-D07C-4C79-9892-F64E2D3F118E}" type="pres">
      <dgm:prSet presAssocID="{40A0179C-2F69-42C7-820A-9CCAA4B3EB5A}" presName="linNode" presStyleCnt="0"/>
      <dgm:spPr/>
    </dgm:pt>
    <dgm:pt modelId="{A4FEC00D-B4E5-43A8-ABF4-C82F0217ADB4}" type="pres">
      <dgm:prSet presAssocID="{40A0179C-2F69-42C7-820A-9CCAA4B3EB5A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1F676FAE-981A-4BAD-8AB6-2AD2F7B096D4}" type="pres">
      <dgm:prSet presAssocID="{40A0179C-2F69-42C7-820A-9CCAA4B3EB5A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40D88B02-3D9C-497F-8996-72A937D933D4}" srcId="{FE540171-A2E6-4207-A0DC-EE6270E43B04}" destId="{D296DB79-E404-4775-8651-4251967913BF}" srcOrd="4" destOrd="0" parTransId="{5927E24B-0C23-48C0-B156-A5A53DAC3762}" sibTransId="{170BC192-7B09-4200-9107-A3DB8466012E}"/>
    <dgm:cxn modelId="{F1CF3D0A-4265-4E32-A5A7-9C27EADC5A45}" srcId="{FE540171-A2E6-4207-A0DC-EE6270E43B04}" destId="{9C5EE862-DFF1-411C-8CBC-A1A34B4D05CF}" srcOrd="0" destOrd="0" parTransId="{EC559FCF-C73D-42A3-8CFB-086E6A46AE6D}" sibTransId="{7251D002-A93D-4310-946C-35649A31CB8A}"/>
    <dgm:cxn modelId="{3C211912-7DAE-4EBB-84DE-DDB8674ABF04}" type="presOf" srcId="{9C5EE862-DFF1-411C-8CBC-A1A34B4D05CF}" destId="{BD0BE81C-8534-4946-B43E-E22CE1BB189E}" srcOrd="0" destOrd="0" presId="urn:microsoft.com/office/officeart/2005/8/layout/vList5"/>
    <dgm:cxn modelId="{1B79EB21-6CC9-4DB5-B2A3-92D7E2B832F2}" srcId="{E9080A7A-BBDE-4039-975F-328CF4DCA2C8}" destId="{0B275C79-2DAD-44CE-A646-8CD47AEDD750}" srcOrd="0" destOrd="0" parTransId="{911258C3-9C8E-428F-A7C0-12856C865B3D}" sibTransId="{F785BFF4-4549-46AC-AB62-59B13E10E701}"/>
    <dgm:cxn modelId="{76817831-E9F2-4C67-ADAF-AF4EAF9BBE36}" type="presOf" srcId="{E302C6A0-F604-4FB2-8BE6-30F66BD5349A}" destId="{428E4086-7609-4D97-8616-1E645727058D}" srcOrd="0" destOrd="0" presId="urn:microsoft.com/office/officeart/2005/8/layout/vList5"/>
    <dgm:cxn modelId="{24AC6D3C-755E-4C63-9257-37013A2BA496}" type="presOf" srcId="{203A0996-FA82-42F6-8AE6-BF9F4BD77BAE}" destId="{3BB2C2C2-928B-48B7-ABC4-4EBC8D6E8DC6}" srcOrd="0" destOrd="0" presId="urn:microsoft.com/office/officeart/2005/8/layout/vList5"/>
    <dgm:cxn modelId="{D6370E5C-6552-4DDE-A610-692B91AD6F08}" type="presOf" srcId="{2543E659-7EE9-4A48-BBE1-6C1F32B77F52}" destId="{1F676FAE-981A-4BAD-8AB6-2AD2F7B096D4}" srcOrd="0" destOrd="2" presId="urn:microsoft.com/office/officeart/2005/8/layout/vList5"/>
    <dgm:cxn modelId="{CC6E6764-D1DE-4D06-82D5-9CCB1FB064F7}" srcId="{ED4DFE18-0DD3-4051-AA28-C2D3125EDEA6}" destId="{203A0996-FA82-42F6-8AE6-BF9F4BD77BAE}" srcOrd="0" destOrd="0" parTransId="{D050DDEB-7C0E-48DB-A203-C65A5096ACC3}" sibTransId="{85CE8F17-ED03-4D17-A2EE-9840B91608DD}"/>
    <dgm:cxn modelId="{CE5B7F64-E677-448E-8732-BE6384404C03}" type="presOf" srcId="{7D7913A2-B587-4A4D-B51F-58142DBC10DF}" destId="{BD0BE81C-8534-4946-B43E-E22CE1BB189E}" srcOrd="0" destOrd="2" presId="urn:microsoft.com/office/officeart/2005/8/layout/vList5"/>
    <dgm:cxn modelId="{F5680845-46BA-4FBF-B5E1-32D37BA242C3}" type="presOf" srcId="{84622C98-7B7C-47B6-B0A7-2604CD4F4EA2}" destId="{1F676FAE-981A-4BAD-8AB6-2AD2F7B096D4}" srcOrd="0" destOrd="1" presId="urn:microsoft.com/office/officeart/2005/8/layout/vList5"/>
    <dgm:cxn modelId="{67166549-2728-4785-B949-F2F1BEAE6E4D}" srcId="{ED4DFE18-0DD3-4051-AA28-C2D3125EDEA6}" destId="{33B75FBC-916A-4E91-B66B-02F4384867E7}" srcOrd="1" destOrd="0" parTransId="{C7B3F8EF-8059-4F5B-8DEB-443A8C528B0B}" sibTransId="{25F05232-50F5-401A-B99F-6D51EA006988}"/>
    <dgm:cxn modelId="{BAE9374C-9AA0-4A0F-A312-296C0DA9BD0E}" type="presOf" srcId="{B4C35885-A811-4E3B-B309-404CEFEC0350}" destId="{1F676FAE-981A-4BAD-8AB6-2AD2F7B096D4}" srcOrd="0" destOrd="3" presId="urn:microsoft.com/office/officeart/2005/8/layout/vList5"/>
    <dgm:cxn modelId="{75144F4C-F313-4336-B0A5-DB994B536AA4}" type="presOf" srcId="{ED4DFE18-0DD3-4051-AA28-C2D3125EDEA6}" destId="{86AF9B8C-7588-474C-B814-8772B38C01C7}" srcOrd="0" destOrd="0" presId="urn:microsoft.com/office/officeart/2005/8/layout/vList5"/>
    <dgm:cxn modelId="{3E44836D-DD23-472B-8B2E-5556E766B505}" srcId="{FE540171-A2E6-4207-A0DC-EE6270E43B04}" destId="{BECC2798-0EFC-4308-B2B2-07A1B07B0EE4}" srcOrd="1" destOrd="0" parTransId="{7702CB8F-89C1-41A2-A5B4-CFFA0C6B1786}" sibTransId="{129D1702-2B69-43D5-917B-CBCE2E8EF432}"/>
    <dgm:cxn modelId="{076B9E53-D53B-48AD-AB13-4CFE1816C440}" type="presOf" srcId="{D581F1E7-9387-4528-8C5B-5FE03E4BDB20}" destId="{3BB2C2C2-928B-48B7-ABC4-4EBC8D6E8DC6}" srcOrd="0" destOrd="2" presId="urn:microsoft.com/office/officeart/2005/8/layout/vList5"/>
    <dgm:cxn modelId="{FECC3E74-29C5-4B03-844D-7217972BE624}" srcId="{E302C6A0-F604-4FB2-8BE6-30F66BD5349A}" destId="{ED4DFE18-0DD3-4051-AA28-C2D3125EDEA6}" srcOrd="0" destOrd="0" parTransId="{537ECC1E-B4A2-42DE-B670-4A7A14048753}" sibTransId="{A56F310E-6913-4BF8-9274-A6B7D2BE9853}"/>
    <dgm:cxn modelId="{5D1FFD76-E468-4B56-898D-A787CB2C1553}" srcId="{E302C6A0-F604-4FB2-8BE6-30F66BD5349A}" destId="{E9080A7A-BBDE-4039-975F-328CF4DCA2C8}" srcOrd="2" destOrd="0" parTransId="{0917359C-D4D3-4CF6-A512-954DAC10F5BE}" sibTransId="{6CC16BD8-F701-427B-9252-4086A0D6EA0E}"/>
    <dgm:cxn modelId="{D99E9877-DD23-436B-9628-106F08F86C3A}" srcId="{40A0179C-2F69-42C7-820A-9CCAA4B3EB5A}" destId="{2543E659-7EE9-4A48-BBE1-6C1F32B77F52}" srcOrd="2" destOrd="0" parTransId="{6F9DC1EF-5514-4219-B638-726F4B13190A}" sibTransId="{5977AFA1-40D8-4832-824E-A3E15368FED3}"/>
    <dgm:cxn modelId="{F6AA9C7C-B331-4E65-9CAC-2C6EA0F1AB56}" type="presOf" srcId="{B6FEF979-D00A-4ED4-BA63-2931FC947B2A}" destId="{3BB2C2C2-928B-48B7-ABC4-4EBC8D6E8DC6}" srcOrd="0" destOrd="3" presId="urn:microsoft.com/office/officeart/2005/8/layout/vList5"/>
    <dgm:cxn modelId="{426EF081-32AA-4E74-9B91-3FDB30E18A76}" type="presOf" srcId="{A9A869A1-D264-499C-82E7-6BA7524AA562}" destId="{4A5FE61C-748B-4AFA-89EE-007BE1A3AD1E}" srcOrd="0" destOrd="3" presId="urn:microsoft.com/office/officeart/2005/8/layout/vList5"/>
    <dgm:cxn modelId="{4F3DAD85-73E7-4388-A4A3-DD7F5D750237}" srcId="{40A0179C-2F69-42C7-820A-9CCAA4B3EB5A}" destId="{D5D5DDCA-3CE7-4517-96EA-086DD7DF9055}" srcOrd="0" destOrd="0" parTransId="{4673D196-4AD0-4B49-8CC6-F6C7CD7FF8C2}" sibTransId="{F4CEAF8E-E65F-4C81-B218-017A440F39F3}"/>
    <dgm:cxn modelId="{5453DF89-44B8-4E02-81DC-9F996571C31D}" type="presOf" srcId="{33B75FBC-916A-4E91-B66B-02F4384867E7}" destId="{3BB2C2C2-928B-48B7-ABC4-4EBC8D6E8DC6}" srcOrd="0" destOrd="1" presId="urn:microsoft.com/office/officeart/2005/8/layout/vList5"/>
    <dgm:cxn modelId="{28A25A91-AC37-4C8F-BB7E-5EFA538D8518}" type="presOf" srcId="{D5D5DDCA-3CE7-4517-96EA-086DD7DF9055}" destId="{1F676FAE-981A-4BAD-8AB6-2AD2F7B096D4}" srcOrd="0" destOrd="0" presId="urn:microsoft.com/office/officeart/2005/8/layout/vList5"/>
    <dgm:cxn modelId="{4D15BC95-23D4-4749-BA6B-23CD749B5B44}" type="presOf" srcId="{0D74B249-151A-4654-B59D-1B77FC4EDC3D}" destId="{4A5FE61C-748B-4AFA-89EE-007BE1A3AD1E}" srcOrd="0" destOrd="1" presId="urn:microsoft.com/office/officeart/2005/8/layout/vList5"/>
    <dgm:cxn modelId="{78F5BF97-FB45-4C40-A001-231B6EF3CBCE}" type="presOf" srcId="{40A0179C-2F69-42C7-820A-9CCAA4B3EB5A}" destId="{A4FEC00D-B4E5-43A8-ABF4-C82F0217ADB4}" srcOrd="0" destOrd="0" presId="urn:microsoft.com/office/officeart/2005/8/layout/vList5"/>
    <dgm:cxn modelId="{5A155799-899E-4AE8-969F-C5952E3B07B7}" type="presOf" srcId="{FE540171-A2E6-4207-A0DC-EE6270E43B04}" destId="{C8E5DB46-54FF-456A-85CD-70A0305C47D2}" srcOrd="0" destOrd="0" presId="urn:microsoft.com/office/officeart/2005/8/layout/vList5"/>
    <dgm:cxn modelId="{EF0D249B-8061-4557-90ED-6F8959EC751E}" type="presOf" srcId="{BECC2798-0EFC-4308-B2B2-07A1B07B0EE4}" destId="{BD0BE81C-8534-4946-B43E-E22CE1BB189E}" srcOrd="0" destOrd="1" presId="urn:microsoft.com/office/officeart/2005/8/layout/vList5"/>
    <dgm:cxn modelId="{EA0C9E9D-742B-4A8D-8EA7-51307370FEA9}" srcId="{E9080A7A-BBDE-4039-975F-328CF4DCA2C8}" destId="{A9A869A1-D264-499C-82E7-6BA7524AA562}" srcOrd="3" destOrd="0" parTransId="{771D665E-0204-4F46-80F6-68CF742E940E}" sibTransId="{E2EE456E-BA86-48F2-B04E-F5A3A42F1025}"/>
    <dgm:cxn modelId="{0A08229E-8CDA-4487-8306-759841D8DBCC}" srcId="{FE540171-A2E6-4207-A0DC-EE6270E43B04}" destId="{7D7913A2-B587-4A4D-B51F-58142DBC10DF}" srcOrd="2" destOrd="0" parTransId="{952CDA03-A593-4FA8-972D-7B04C643BA6F}" sibTransId="{4DF706DC-C588-4369-957E-709350AD8AC4}"/>
    <dgm:cxn modelId="{F63F609E-90AC-49E9-9706-5A0565865D75}" srcId="{FE540171-A2E6-4207-A0DC-EE6270E43B04}" destId="{BB54A617-73AF-412F-A1F3-818BE5FAEB7D}" srcOrd="3" destOrd="0" parTransId="{B0BE15CD-6141-4324-8FEB-9292A111A8DD}" sibTransId="{F7C59F1A-D98A-4C72-9730-2201FD602239}"/>
    <dgm:cxn modelId="{E6C500A6-2BA7-40B9-9FFC-330067DB71D6}" type="presOf" srcId="{E9080A7A-BBDE-4039-975F-328CF4DCA2C8}" destId="{928D41C8-6BA7-425A-A0C9-A9E3F3369BD5}" srcOrd="0" destOrd="0" presId="urn:microsoft.com/office/officeart/2005/8/layout/vList5"/>
    <dgm:cxn modelId="{DCF94AA7-CA2A-4A4B-B35C-16B6EE0882C3}" type="presOf" srcId="{728795CA-C3DD-4EE2-9660-6333F983C370}" destId="{4A5FE61C-748B-4AFA-89EE-007BE1A3AD1E}" srcOrd="0" destOrd="2" presId="urn:microsoft.com/office/officeart/2005/8/layout/vList5"/>
    <dgm:cxn modelId="{982652A7-308C-4F5A-9A6B-894B212D486B}" type="presOf" srcId="{BB54A617-73AF-412F-A1F3-818BE5FAEB7D}" destId="{BD0BE81C-8534-4946-B43E-E22CE1BB189E}" srcOrd="0" destOrd="3" presId="urn:microsoft.com/office/officeart/2005/8/layout/vList5"/>
    <dgm:cxn modelId="{461BD5AD-E8B8-4F3F-8EEC-587B3373FE1B}" srcId="{E302C6A0-F604-4FB2-8BE6-30F66BD5349A}" destId="{FE540171-A2E6-4207-A0DC-EE6270E43B04}" srcOrd="1" destOrd="0" parTransId="{DE91F92D-1FA7-447E-BB6F-FB1F532B62AC}" sibTransId="{5D27A6A8-A9D4-42E6-8723-6C6FF238196D}"/>
    <dgm:cxn modelId="{365E5CBE-08FF-4E45-AD44-1ED4D8267016}" srcId="{ED4DFE18-0DD3-4051-AA28-C2D3125EDEA6}" destId="{D581F1E7-9387-4528-8C5B-5FE03E4BDB20}" srcOrd="2" destOrd="0" parTransId="{42B74E4C-699C-417E-8801-A1B22EDFB8EC}" sibTransId="{D0E025EF-B8C1-43E4-A068-116782337F1A}"/>
    <dgm:cxn modelId="{03C8DEBE-0EBC-4FA9-A58F-61FA20249C87}" srcId="{40A0179C-2F69-42C7-820A-9CCAA4B3EB5A}" destId="{B4C35885-A811-4E3B-B309-404CEFEC0350}" srcOrd="3" destOrd="0" parTransId="{BF7439C3-D280-40C5-A21E-5869BE2C1F81}" sibTransId="{B68B1CD6-DA0C-4585-B98F-89566CC19274}"/>
    <dgm:cxn modelId="{ACEC35C1-B5BE-4BBB-9407-F5242F878894}" type="presOf" srcId="{D296DB79-E404-4775-8651-4251967913BF}" destId="{BD0BE81C-8534-4946-B43E-E22CE1BB189E}" srcOrd="0" destOrd="4" presId="urn:microsoft.com/office/officeart/2005/8/layout/vList5"/>
    <dgm:cxn modelId="{532C5CC7-4729-4CD8-9339-EF220A84D776}" srcId="{40A0179C-2F69-42C7-820A-9CCAA4B3EB5A}" destId="{84622C98-7B7C-47B6-B0A7-2604CD4F4EA2}" srcOrd="1" destOrd="0" parTransId="{C843828E-251D-4694-88C9-7FC30F886E8F}" sibTransId="{C27D5DB5-3DBB-4FD3-B747-6F54B879A7DA}"/>
    <dgm:cxn modelId="{375D7BCE-D391-4DFB-9F05-E95F70A0F5FC}" srcId="{E9080A7A-BBDE-4039-975F-328CF4DCA2C8}" destId="{728795CA-C3DD-4EE2-9660-6333F983C370}" srcOrd="2" destOrd="0" parTransId="{08D01555-BC58-49D6-90F5-90869B692764}" sibTransId="{FE30EBE9-1F08-45EA-B6CB-5F6B0802B40D}"/>
    <dgm:cxn modelId="{FDFC88CE-3BC3-46F7-881C-E02999CAEE63}" srcId="{ED4DFE18-0DD3-4051-AA28-C2D3125EDEA6}" destId="{B6FEF979-D00A-4ED4-BA63-2931FC947B2A}" srcOrd="3" destOrd="0" parTransId="{5D1B4C79-3DE4-4D6E-8654-20CD0EEDAF55}" sibTransId="{96F6997A-688B-4AD9-9D35-1CADC28660F4}"/>
    <dgm:cxn modelId="{771B91D3-4877-40F9-AD5C-52C084BC1D04}" type="presOf" srcId="{0B275C79-2DAD-44CE-A646-8CD47AEDD750}" destId="{4A5FE61C-748B-4AFA-89EE-007BE1A3AD1E}" srcOrd="0" destOrd="0" presId="urn:microsoft.com/office/officeart/2005/8/layout/vList5"/>
    <dgm:cxn modelId="{537B8BD5-1858-4547-9E03-C3C92EACF935}" srcId="{E302C6A0-F604-4FB2-8BE6-30F66BD5349A}" destId="{40A0179C-2F69-42C7-820A-9CCAA4B3EB5A}" srcOrd="3" destOrd="0" parTransId="{274C7A57-EE7B-481A-81BE-DBCCEF0C38F8}" sibTransId="{6F416ABF-DE86-4D7D-A930-BB9AE90A5F10}"/>
    <dgm:cxn modelId="{65C84ED9-776D-4220-8C25-327F95FCF94A}" srcId="{E9080A7A-BBDE-4039-975F-328CF4DCA2C8}" destId="{0D74B249-151A-4654-B59D-1B77FC4EDC3D}" srcOrd="1" destOrd="0" parTransId="{63882A03-B7AB-44AF-B011-D9E81E4B8B83}" sibTransId="{6D411896-897D-4E3E-AE66-B50D3DBE12A3}"/>
    <dgm:cxn modelId="{BAB91662-BD10-4CB4-93D6-3373B7F9C0DB}" type="presParOf" srcId="{428E4086-7609-4D97-8616-1E645727058D}" destId="{E1B8DDD0-8548-403A-AFDE-C78D59283120}" srcOrd="0" destOrd="0" presId="urn:microsoft.com/office/officeart/2005/8/layout/vList5"/>
    <dgm:cxn modelId="{26CF4E7C-8924-480D-9401-C1226806FE9E}" type="presParOf" srcId="{E1B8DDD0-8548-403A-AFDE-C78D59283120}" destId="{86AF9B8C-7588-474C-B814-8772B38C01C7}" srcOrd="0" destOrd="0" presId="urn:microsoft.com/office/officeart/2005/8/layout/vList5"/>
    <dgm:cxn modelId="{7DF87F4C-F2DF-4A12-898A-D0CFD1EE7013}" type="presParOf" srcId="{E1B8DDD0-8548-403A-AFDE-C78D59283120}" destId="{3BB2C2C2-928B-48B7-ABC4-4EBC8D6E8DC6}" srcOrd="1" destOrd="0" presId="urn:microsoft.com/office/officeart/2005/8/layout/vList5"/>
    <dgm:cxn modelId="{0022A9F2-9629-4E10-8E8A-22BFDC696FBC}" type="presParOf" srcId="{428E4086-7609-4D97-8616-1E645727058D}" destId="{A2DAB414-4B6B-4637-ABB2-5977F993C0D0}" srcOrd="1" destOrd="0" presId="urn:microsoft.com/office/officeart/2005/8/layout/vList5"/>
    <dgm:cxn modelId="{B3B082B7-9D2C-4EF2-B826-4FEEA875A9D2}" type="presParOf" srcId="{428E4086-7609-4D97-8616-1E645727058D}" destId="{FF526D49-B672-416E-A3D1-ED8923A2A444}" srcOrd="2" destOrd="0" presId="urn:microsoft.com/office/officeart/2005/8/layout/vList5"/>
    <dgm:cxn modelId="{0464BDD2-C108-458A-9C92-E93394AE5321}" type="presParOf" srcId="{FF526D49-B672-416E-A3D1-ED8923A2A444}" destId="{C8E5DB46-54FF-456A-85CD-70A0305C47D2}" srcOrd="0" destOrd="0" presId="urn:microsoft.com/office/officeart/2005/8/layout/vList5"/>
    <dgm:cxn modelId="{EF1C4CDB-C395-4335-95B7-88BBE6EFC680}" type="presParOf" srcId="{FF526D49-B672-416E-A3D1-ED8923A2A444}" destId="{BD0BE81C-8534-4946-B43E-E22CE1BB189E}" srcOrd="1" destOrd="0" presId="urn:microsoft.com/office/officeart/2005/8/layout/vList5"/>
    <dgm:cxn modelId="{B8F10847-C33D-4EB0-AC52-59CD009B0F08}" type="presParOf" srcId="{428E4086-7609-4D97-8616-1E645727058D}" destId="{933A4616-2648-4F70-AC73-AC8BD2BE114D}" srcOrd="3" destOrd="0" presId="urn:microsoft.com/office/officeart/2005/8/layout/vList5"/>
    <dgm:cxn modelId="{76EBF598-9434-4349-9448-1FBBF702B579}" type="presParOf" srcId="{428E4086-7609-4D97-8616-1E645727058D}" destId="{EE9785CD-697A-45AC-BBC4-C3EF5F183C18}" srcOrd="4" destOrd="0" presId="urn:microsoft.com/office/officeart/2005/8/layout/vList5"/>
    <dgm:cxn modelId="{659D81EC-E413-4B78-89B1-C2AAC4CA8AF8}" type="presParOf" srcId="{EE9785CD-697A-45AC-BBC4-C3EF5F183C18}" destId="{928D41C8-6BA7-425A-A0C9-A9E3F3369BD5}" srcOrd="0" destOrd="0" presId="urn:microsoft.com/office/officeart/2005/8/layout/vList5"/>
    <dgm:cxn modelId="{6C7A49C7-FDE2-47D2-8748-CE057B3847D1}" type="presParOf" srcId="{EE9785CD-697A-45AC-BBC4-C3EF5F183C18}" destId="{4A5FE61C-748B-4AFA-89EE-007BE1A3AD1E}" srcOrd="1" destOrd="0" presId="urn:microsoft.com/office/officeart/2005/8/layout/vList5"/>
    <dgm:cxn modelId="{3851AD07-ED3F-4912-AA3F-11BAEE005822}" type="presParOf" srcId="{428E4086-7609-4D97-8616-1E645727058D}" destId="{F88E71D2-3025-414A-A82E-8489AF9699EC}" srcOrd="5" destOrd="0" presId="urn:microsoft.com/office/officeart/2005/8/layout/vList5"/>
    <dgm:cxn modelId="{6C72ECFA-C233-4EE1-B974-88CC5C91E350}" type="presParOf" srcId="{428E4086-7609-4D97-8616-1E645727058D}" destId="{6BBD6928-D07C-4C79-9892-F64E2D3F118E}" srcOrd="6" destOrd="0" presId="urn:microsoft.com/office/officeart/2005/8/layout/vList5"/>
    <dgm:cxn modelId="{8F155DD2-63DB-4617-8D6B-05C9329F1955}" type="presParOf" srcId="{6BBD6928-D07C-4C79-9892-F64E2D3F118E}" destId="{A4FEC00D-B4E5-43A8-ABF4-C82F0217ADB4}" srcOrd="0" destOrd="0" presId="urn:microsoft.com/office/officeart/2005/8/layout/vList5"/>
    <dgm:cxn modelId="{C18DF1C6-875E-4A88-83D4-328C461AE2E2}" type="presParOf" srcId="{6BBD6928-D07C-4C79-9892-F64E2D3F118E}" destId="{1F676FAE-981A-4BAD-8AB6-2AD2F7B096D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B2C2C2-928B-48B7-ABC4-4EBC8D6E8DC6}">
      <dsp:nvSpPr>
        <dsp:cNvPr id="0" name=""/>
        <dsp:cNvSpPr/>
      </dsp:nvSpPr>
      <dsp:spPr>
        <a:xfrm rot="5400000">
          <a:off x="5112461" y="-2123777"/>
          <a:ext cx="719048" cy="51501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Assign an Edmentum Certified Teacher to any of our 400+ courses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U.S. certified teacher with curriculum assigned to students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36/1 student to teacher ratio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Can be used for individual courses or for a “fulltime enrollment” </a:t>
          </a:r>
        </a:p>
      </dsp:txBody>
      <dsp:txXfrm rot="-5400000">
        <a:off x="2896934" y="126851"/>
        <a:ext cx="5115002" cy="648846"/>
      </dsp:txXfrm>
    </dsp:sp>
    <dsp:sp modelId="{86AF9B8C-7588-474C-B814-8772B38C01C7}">
      <dsp:nvSpPr>
        <dsp:cNvPr id="0" name=""/>
        <dsp:cNvSpPr/>
      </dsp:nvSpPr>
      <dsp:spPr>
        <a:xfrm>
          <a:off x="0" y="1868"/>
          <a:ext cx="2896933" cy="8988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Teachers needed</a:t>
          </a:r>
        </a:p>
      </dsp:txBody>
      <dsp:txXfrm>
        <a:off x="43876" y="45744"/>
        <a:ext cx="2809181" cy="811058"/>
      </dsp:txXfrm>
    </dsp:sp>
    <dsp:sp modelId="{BD0BE81C-8534-4946-B43E-E22CE1BB189E}">
      <dsp:nvSpPr>
        <dsp:cNvPr id="0" name=""/>
        <dsp:cNvSpPr/>
      </dsp:nvSpPr>
      <dsp:spPr>
        <a:xfrm rot="5400000">
          <a:off x="5112461" y="-1180027"/>
          <a:ext cx="719048" cy="515010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Professional Development for your staff to deliver online content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Your teacher is assigned a “mentor teacher”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Your teachers complete a professional development plan, receiving a certification at competition.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Access to online curriculum to deliver to your students through a blended or virtual environment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800" kern="1200" dirty="0"/>
        </a:p>
      </dsp:txBody>
      <dsp:txXfrm rot="-5400000">
        <a:off x="2896934" y="1070601"/>
        <a:ext cx="5115002" cy="648846"/>
      </dsp:txXfrm>
    </dsp:sp>
    <dsp:sp modelId="{C8E5DB46-54FF-456A-85CD-70A0305C47D2}">
      <dsp:nvSpPr>
        <dsp:cNvPr id="0" name=""/>
        <dsp:cNvSpPr/>
      </dsp:nvSpPr>
      <dsp:spPr>
        <a:xfrm>
          <a:off x="0" y="945619"/>
          <a:ext cx="2896933" cy="8988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Building Capacity</a:t>
          </a:r>
        </a:p>
      </dsp:txBody>
      <dsp:txXfrm>
        <a:off x="43876" y="989495"/>
        <a:ext cx="2809181" cy="811058"/>
      </dsp:txXfrm>
    </dsp:sp>
    <dsp:sp modelId="{4A5FE61C-748B-4AFA-89EE-007BE1A3AD1E}">
      <dsp:nvSpPr>
        <dsp:cNvPr id="0" name=""/>
        <dsp:cNvSpPr/>
      </dsp:nvSpPr>
      <dsp:spPr>
        <a:xfrm rot="5400000">
          <a:off x="5112461" y="-236276"/>
          <a:ext cx="719048" cy="515010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Teacher assistance to ensure classroom success 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Access to online curriculum for grades k-12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 err="1"/>
            <a:t>Edmentum’s</a:t>
          </a:r>
          <a:r>
            <a:rPr lang="en-US" sz="800" kern="1200" dirty="0"/>
            <a:t> teachers will grade all material and provide feedback, while your teacher facilitates the classroom.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All students receive a certificate of completion when the finish a course.</a:t>
          </a:r>
        </a:p>
      </dsp:txBody>
      <dsp:txXfrm rot="-5400000">
        <a:off x="2896934" y="2014352"/>
        <a:ext cx="5115002" cy="648846"/>
      </dsp:txXfrm>
    </dsp:sp>
    <dsp:sp modelId="{928D41C8-6BA7-425A-A0C9-A9E3F3369BD5}">
      <dsp:nvSpPr>
        <dsp:cNvPr id="0" name=""/>
        <dsp:cNvSpPr/>
      </dsp:nvSpPr>
      <dsp:spPr>
        <a:xfrm>
          <a:off x="0" y="1889370"/>
          <a:ext cx="2896933" cy="8988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Instructional Support</a:t>
          </a:r>
        </a:p>
      </dsp:txBody>
      <dsp:txXfrm>
        <a:off x="43876" y="1933246"/>
        <a:ext cx="2809181" cy="811058"/>
      </dsp:txXfrm>
    </dsp:sp>
    <dsp:sp modelId="{1F676FAE-981A-4BAD-8AB6-2AD2F7B096D4}">
      <dsp:nvSpPr>
        <dsp:cNvPr id="0" name=""/>
        <dsp:cNvSpPr/>
      </dsp:nvSpPr>
      <dsp:spPr>
        <a:xfrm rot="5400000">
          <a:off x="5112461" y="707474"/>
          <a:ext cx="719048" cy="515010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/>
            <a:t>Additional student assistance to increase student engagement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Free to any student that is taught by </a:t>
          </a:r>
          <a:r>
            <a:rPr lang="en-US" sz="800" kern="1200" dirty="0" err="1"/>
            <a:t>Edmentum’s</a:t>
          </a:r>
          <a:r>
            <a:rPr lang="en-US" sz="800" kern="1200" dirty="0"/>
            <a:t> teachers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For an additional fee tutoring can be extended to 24/7</a:t>
          </a: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kern="1200" dirty="0"/>
            <a:t>Tutoring can be purchased to be used with or without Edmentum teachers</a:t>
          </a:r>
        </a:p>
      </dsp:txBody>
      <dsp:txXfrm rot="-5400000">
        <a:off x="2896934" y="2958103"/>
        <a:ext cx="5115002" cy="648846"/>
      </dsp:txXfrm>
    </dsp:sp>
    <dsp:sp modelId="{A4FEC00D-B4E5-43A8-ABF4-C82F0217ADB4}">
      <dsp:nvSpPr>
        <dsp:cNvPr id="0" name=""/>
        <dsp:cNvSpPr/>
      </dsp:nvSpPr>
      <dsp:spPr>
        <a:xfrm>
          <a:off x="0" y="2833121"/>
          <a:ext cx="2896933" cy="8988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Tutoring</a:t>
          </a:r>
        </a:p>
      </dsp:txBody>
      <dsp:txXfrm>
        <a:off x="43876" y="2876997"/>
        <a:ext cx="2809181" cy="811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9EE4892-A58B-6846-86B1-D272F38AA75C}" type="datetimeFigureOut">
              <a:rPr lang="en-US" smtClean="0"/>
              <a:t>5/18/2020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A5700CC-06AE-5F44-A5B9-C698DFED767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08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9E29D89-FD66-42A1-9667-5A3F70DDCE77}" type="datetimeFigureOut">
              <a:rPr lang="en-US" smtClean="0"/>
              <a:pPr/>
              <a:t>5/18/2020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B4B0524-134D-48C5-86EB-ADC048321E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207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B0524-134D-48C5-86EB-ADC048321E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4120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4B0524-134D-48C5-86EB-ADC048321E5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7092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689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_45_book"/>
                <a:ea typeface="+mn-ea"/>
                <a:cs typeface="+mn-cs"/>
              </a:rPr>
              <a:t>We work closely with these agencies to make sure that our curriculum meets relevant standards from a content, technology, and accessibility standpoint. As a result, educators can save time and already scarce resources by being able to rest assured that Edmentum curriculum is rigorous, engaging, up-to-date, and aligned to standards.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689E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_45_book"/>
              <a:ea typeface="+mn-ea"/>
              <a:cs typeface="+mn-cs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689E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_45_book"/>
                <a:ea typeface="+mn-ea"/>
                <a:cs typeface="+mn-cs"/>
              </a:rPr>
              <a:t>*Click space bar for logos to appear* </a:t>
            </a: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689E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_45_book"/>
              <a:ea typeface="+mn-ea"/>
              <a:cs typeface="+mn-cs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68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_45_book"/>
                <a:ea typeface="+mn-ea"/>
                <a:cs typeface="+mn-cs"/>
              </a:rPr>
              <a:t>Received the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ISTE Seal of Alignment for Readiness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_45_book"/>
              <a:ea typeface="+mn-ea"/>
              <a:cs typeface="+mn-cs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68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_45_book"/>
                <a:ea typeface="+mn-ea"/>
                <a:cs typeface="+mn-cs"/>
              </a:rPr>
              <a:t>Are aligned to 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iNACOL standards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_45_book"/>
              <a:ea typeface="+mn-ea"/>
              <a:cs typeface="+mn-cs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68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_45_book"/>
                <a:ea typeface="+mn-ea"/>
                <a:cs typeface="+mn-cs"/>
              </a:rPr>
              <a:t>Have been accredited by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venir_45_book"/>
                <a:ea typeface="+mn-ea"/>
                <a:cs typeface="+mn-cs"/>
              </a:rPr>
              <a:t>AdvancEd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_45_book"/>
              <a:ea typeface="+mn-ea"/>
              <a:cs typeface="+mn-cs"/>
            </a:endParaRPr>
          </a:p>
          <a:p>
            <a:pPr marL="0" marR="0" lvl="0" indent="0" algn="l" defTabSz="914377" rtl="0" eaLnBrk="1" fontAlgn="base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>
                <a:srgbClr val="00689E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nherit"/>
                <a:ea typeface="+mn-ea"/>
                <a:cs typeface="+mn-cs"/>
              </a:rPr>
              <a:t>Earned a perfect score on recertification from Quality Matters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_45_book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4B0524-134D-48C5-86EB-ADC048321E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02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7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6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Relationship Id="rId4" Type="http://schemas.openxmlformats.org/officeDocument/2006/relationships/image" Target="../media/image8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0.xml"/><Relationship Id="rId4" Type="http://schemas.openxmlformats.org/officeDocument/2006/relationships/image" Target="../media/image8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0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6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1.xml"/><Relationship Id="rId4" Type="http://schemas.openxmlformats.org/officeDocument/2006/relationships/image" Target="../media/image8.png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2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2.xml"/><Relationship Id="rId4" Type="http://schemas.openxmlformats.org/officeDocument/2006/relationships/image" Target="../media/image8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2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" y="1428750"/>
            <a:ext cx="7518400" cy="1136764"/>
          </a:xfrm>
          <a:prstGeom prst="rect">
            <a:avLst/>
          </a:prstGeom>
        </p:spPr>
      </p:pic>
      <p:cxnSp>
        <p:nvCxnSpPr>
          <p:cNvPr id="7" name="Straight Connector 6"/>
          <p:cNvCxnSpPr/>
          <p:nvPr userDrawn="1"/>
        </p:nvCxnSpPr>
        <p:spPr>
          <a:xfrm>
            <a:off x="805180" y="2876550"/>
            <a:ext cx="76708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105150"/>
            <a:ext cx="8366760" cy="5508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ctr">
              <a:lnSpc>
                <a:spcPts val="4700"/>
              </a:lnSpc>
              <a:defRPr sz="4500" b="1" spc="0" baseline="0">
                <a:solidFill>
                  <a:srgbClr val="009EDB"/>
                </a:solidFill>
              </a:defRPr>
            </a:lvl1pPr>
          </a:lstStyle>
          <a:p>
            <a:r>
              <a:rPr lang="en-US" dirty="0"/>
              <a:t>Your Presentation Title Here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3869903"/>
            <a:ext cx="8366760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900" b="0" spc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subhead here</a:t>
            </a:r>
          </a:p>
        </p:txBody>
      </p:sp>
    </p:spTree>
    <p:extLst>
      <p:ext uri="{BB962C8B-B14F-4D97-AF65-F5344CB8AC3E}">
        <p14:creationId xmlns:p14="http://schemas.microsoft.com/office/powerpoint/2010/main" val="1095890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F7A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9466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57150"/>
            <a:ext cx="1708171" cy="4412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0550"/>
            <a:ext cx="3884371" cy="1078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7160"/>
          <a:stretch/>
        </p:blipFill>
        <p:spPr>
          <a:xfrm>
            <a:off x="2286000" y="57792"/>
            <a:ext cx="6705600" cy="50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3257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890397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3pPr>
            <a:lvl4pPr marL="861992" indent="-228594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54500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957"/>
            <a:ext cx="4187606" cy="4949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1546"/>
            <a:ext cx="4274863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809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009E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276158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rmony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4"/>
          <a:stretch/>
        </p:blipFill>
        <p:spPr>
          <a:xfrm>
            <a:off x="3276600" y="0"/>
            <a:ext cx="5521592" cy="5130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0" y="514350"/>
            <a:ext cx="4429005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76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23357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3" t="12963" r="21317"/>
          <a:stretch/>
        </p:blipFill>
        <p:spPr>
          <a:xfrm>
            <a:off x="152400" y="876598"/>
            <a:ext cx="4648200" cy="4266902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9252"/>
            <a:ext cx="8366760" cy="5508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4700"/>
              </a:lnSpc>
              <a:defRPr sz="4500" b="1" spc="0" baseline="0">
                <a:solidFill>
                  <a:srgbClr val="009EDB"/>
                </a:solidFill>
              </a:defRPr>
            </a:lvl1pPr>
          </a:lstStyle>
          <a:p>
            <a:r>
              <a:rPr lang="en-US" dirty="0"/>
              <a:t>Your Presentation Title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67200" y="857250"/>
            <a:ext cx="4556760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900" b="0" spc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subhead here</a:t>
            </a:r>
          </a:p>
        </p:txBody>
      </p:sp>
      <p:pic>
        <p:nvPicPr>
          <p:cNvPr id="8" name="Picture 7" descr="Edmentum logo_PPT_RGB.jpg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265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7349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ydia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6" r="14515"/>
          <a:stretch/>
        </p:blipFill>
        <p:spPr>
          <a:xfrm flipH="1">
            <a:off x="4033594" y="419100"/>
            <a:ext cx="5105400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9750"/>
            <a:ext cx="4691045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000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F064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0080792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ncer.jpg"/>
          <p:cNvPicPr>
            <a:picLocks noChangeAspect="1"/>
          </p:cNvPicPr>
          <p:nvPr userDrawn="1"/>
        </p:nvPicPr>
        <p:blipFill rotWithShape="1">
          <a:blip r:embed="rId2" cstate="screen"/>
          <a:srcRect l="28125" r="10415"/>
          <a:stretch/>
        </p:blipFill>
        <p:spPr>
          <a:xfrm flipH="1">
            <a:off x="4419599" y="285750"/>
            <a:ext cx="4652715" cy="485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62150"/>
            <a:ext cx="467563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9753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200080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388424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1330"/>
            <a:ext cx="6697619" cy="460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59"/>
          <a:stretch/>
        </p:blipFill>
        <p:spPr>
          <a:xfrm>
            <a:off x="304800" y="819150"/>
            <a:ext cx="2209800" cy="107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/>
          <a:stretch/>
        </p:blipFill>
        <p:spPr>
          <a:xfrm>
            <a:off x="1447800" y="1428750"/>
            <a:ext cx="3879669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199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1423525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34736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49252"/>
            <a:ext cx="8366760" cy="550850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lnSpc>
                <a:spcPts val="4700"/>
              </a:lnSpc>
              <a:defRPr sz="4500" b="1" spc="0" baseline="0">
                <a:solidFill>
                  <a:srgbClr val="009EDB"/>
                </a:solidFill>
              </a:defRPr>
            </a:lvl1pPr>
          </a:lstStyle>
          <a:p>
            <a:r>
              <a:rPr lang="en-US" dirty="0"/>
              <a:t>Your Presentation Title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200" y="857250"/>
            <a:ext cx="8366760" cy="2857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900" b="0" spc="0" baseline="0">
                <a:solidFill>
                  <a:schemeClr val="bg1">
                    <a:lumMod val="50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Your subhead here</a:t>
            </a:r>
          </a:p>
        </p:txBody>
      </p:sp>
      <p:pic>
        <p:nvPicPr>
          <p:cNvPr id="8" name="Picture 7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22" t="26296" r="25556"/>
          <a:stretch/>
        </p:blipFill>
        <p:spPr>
          <a:xfrm rot="5400000" flipH="1">
            <a:off x="2344705" y="-839755"/>
            <a:ext cx="2895584" cy="758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8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ck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133600" y="0"/>
            <a:ext cx="6730547" cy="5143500"/>
          </a:xfrm>
          <a:prstGeom prst="rect">
            <a:avLst/>
          </a:prstGeom>
          <a:solidFill>
            <a:srgbClr val="DA492B"/>
          </a:solidFill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42"/>
          <a:stretch/>
        </p:blipFill>
        <p:spPr>
          <a:xfrm>
            <a:off x="381001" y="742950"/>
            <a:ext cx="3733799" cy="107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8" t="22317"/>
          <a:stretch/>
        </p:blipFill>
        <p:spPr>
          <a:xfrm>
            <a:off x="1600200" y="1718766"/>
            <a:ext cx="23862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3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0068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859403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009E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845987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8150"/>
            <a:ext cx="3361944" cy="11057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4" y="209550"/>
            <a:ext cx="4724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97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009E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343150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877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6557596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ilh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3327"/>
            <a:ext cx="4845225" cy="4970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90950"/>
            <a:ext cx="4176229" cy="10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0155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F7A4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39298259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57150"/>
            <a:ext cx="1708171" cy="4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78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LATO_logo_rgb.pn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81002" y="438151"/>
            <a:ext cx="2666999" cy="777647"/>
          </a:xfrm>
          <a:prstGeom prst="rect">
            <a:avLst/>
          </a:prstGeom>
        </p:spPr>
      </p:pic>
      <p:pic>
        <p:nvPicPr>
          <p:cNvPr id="4" name="Picture 3" descr="Jeilha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173329"/>
            <a:ext cx="4845225" cy="497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640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0550"/>
            <a:ext cx="3884371" cy="1078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7160"/>
          <a:stretch/>
        </p:blipFill>
        <p:spPr>
          <a:xfrm>
            <a:off x="2286000" y="57792"/>
            <a:ext cx="6705600" cy="508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0044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55712082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3pPr>
            <a:lvl4pPr marL="861992" indent="-228594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1137092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957"/>
            <a:ext cx="4187606" cy="49495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51546"/>
            <a:ext cx="4274863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2952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009ED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13264761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29064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armony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334"/>
          <a:stretch/>
        </p:blipFill>
        <p:spPr>
          <a:xfrm>
            <a:off x="3276600" y="0"/>
            <a:ext cx="5521592" cy="51300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50" y="514350"/>
            <a:ext cx="4429005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590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42763923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0757525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ick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2133600" y="0"/>
            <a:ext cx="6730547" cy="5143500"/>
          </a:xfrm>
          <a:prstGeom prst="rect">
            <a:avLst/>
          </a:prstGeom>
          <a:solidFill>
            <a:srgbClr val="DA492B"/>
          </a:solidFill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442"/>
          <a:stretch/>
        </p:blipFill>
        <p:spPr>
          <a:xfrm>
            <a:off x="381001" y="742950"/>
            <a:ext cx="3733799" cy="107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8" t="22317"/>
          <a:stretch/>
        </p:blipFill>
        <p:spPr>
          <a:xfrm>
            <a:off x="1600200" y="1718766"/>
            <a:ext cx="238622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143" y="628650"/>
            <a:ext cx="8593714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spc="0" baseline="0">
                <a:solidFill>
                  <a:srgbClr val="009ED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9" name="Picture 18" descr="Edmentum logo_PPT_RGB.jp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/>
          <p:cNvSpPr>
            <a:spLocks noGrp="1"/>
          </p:cNvSpPr>
          <p:nvPr>
            <p:ph idx="10"/>
          </p:nvPr>
        </p:nvSpPr>
        <p:spPr>
          <a:xfrm>
            <a:off x="275143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7387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0068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46678670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83617655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143" y="628650"/>
            <a:ext cx="8593714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spc="0" baseline="0">
                <a:solidFill>
                  <a:srgbClr val="009ED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9" name="Picture 18" descr="Edmentum logo_PPT_RGB.jp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/>
          <p:cNvSpPr>
            <a:spLocks noGrp="1"/>
          </p:cNvSpPr>
          <p:nvPr>
            <p:ph idx="10"/>
          </p:nvPr>
        </p:nvSpPr>
        <p:spPr>
          <a:xfrm>
            <a:off x="275143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1818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encer.jpg"/>
          <p:cNvPicPr>
            <a:picLocks noChangeAspect="1"/>
          </p:cNvPicPr>
          <p:nvPr userDrawn="1"/>
        </p:nvPicPr>
        <p:blipFill rotWithShape="1">
          <a:blip r:embed="rId2" cstate="screen"/>
          <a:srcRect l="28125" r="10415"/>
          <a:stretch/>
        </p:blipFill>
        <p:spPr>
          <a:xfrm flipH="1">
            <a:off x="4419599" y="285750"/>
            <a:ext cx="4652715" cy="4857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62150"/>
            <a:ext cx="4675632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833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21408944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6537701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ydia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36" r="14515"/>
          <a:stretch/>
        </p:blipFill>
        <p:spPr>
          <a:xfrm flipH="1">
            <a:off x="4033594" y="419100"/>
            <a:ext cx="5105400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809750"/>
            <a:ext cx="4691045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21131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F0642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31292756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25632414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61330"/>
            <a:ext cx="6697619" cy="46048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159"/>
          <a:stretch/>
        </p:blipFill>
        <p:spPr>
          <a:xfrm>
            <a:off x="304800" y="819150"/>
            <a:ext cx="2209800" cy="10789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76"/>
          <a:stretch/>
        </p:blipFill>
        <p:spPr>
          <a:xfrm>
            <a:off x="1447800" y="1428750"/>
            <a:ext cx="3879669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580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14444" r="7655" b="36666"/>
          <a:stretch/>
        </p:blipFill>
        <p:spPr>
          <a:xfrm>
            <a:off x="1905000" y="971550"/>
            <a:ext cx="4952999" cy="3632199"/>
          </a:xfrm>
          <a:prstGeom prst="rect">
            <a:avLst/>
          </a:prstGeom>
        </p:spPr>
      </p:pic>
      <p:pic>
        <p:nvPicPr>
          <p:cNvPr id="14" name="Picture 13" descr="Edmentum logo_PPT_RGB.jp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olor bar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5678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32265672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6748454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143" y="628650"/>
            <a:ext cx="8593714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spc="0" baseline="0">
                <a:solidFill>
                  <a:srgbClr val="009ED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9" name="Picture 18" descr="Edmentum logo_PPT_RGB.jp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/>
          <p:cNvSpPr>
            <a:spLocks noGrp="1"/>
          </p:cNvSpPr>
          <p:nvPr>
            <p:ph idx="10"/>
          </p:nvPr>
        </p:nvSpPr>
        <p:spPr>
          <a:xfrm>
            <a:off x="275143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5150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14444" r="7655" b="36666"/>
          <a:stretch/>
        </p:blipFill>
        <p:spPr>
          <a:xfrm>
            <a:off x="1905000" y="971550"/>
            <a:ext cx="4952999" cy="3632199"/>
          </a:xfrm>
          <a:prstGeom prst="rect">
            <a:avLst/>
          </a:prstGeom>
        </p:spPr>
      </p:pic>
      <p:pic>
        <p:nvPicPr>
          <p:cNvPr id="14" name="Picture 13" descr="Edmentum logo_PPT_RGB.jp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olor bar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150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3pPr>
            <a:lvl4pPr marL="861992" indent="-228594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56364922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8" r="7160"/>
          <a:stretch/>
        </p:blipFill>
        <p:spPr>
          <a:xfrm>
            <a:off x="2286000" y="57792"/>
            <a:ext cx="6705600" cy="50857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90550"/>
            <a:ext cx="3884371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4759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2484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Edmentum logo_PPT_RGB.jpg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6553200" y="4552950"/>
            <a:ext cx="2270760" cy="43849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04800" y="971550"/>
            <a:ext cx="5257800" cy="3679059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>
                <a:solidFill>
                  <a:schemeClr val="bg1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3pPr>
            <a:lvl4pPr marL="861992" indent="-228594">
              <a:buClr>
                <a:schemeClr val="bg1"/>
              </a:buClr>
              <a:buFont typeface="Wingdings" charset="2"/>
              <a:buChar char="§"/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09550"/>
            <a:ext cx="5257800" cy="6096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Master title</a:t>
            </a:r>
          </a:p>
        </p:txBody>
      </p:sp>
    </p:spTree>
    <p:extLst>
      <p:ext uri="{BB962C8B-B14F-4D97-AF65-F5344CB8AC3E}">
        <p14:creationId xmlns:p14="http://schemas.microsoft.com/office/powerpoint/2010/main" val="86340090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5143" y="1256137"/>
            <a:ext cx="8593714" cy="3394472"/>
          </a:xfrm>
        </p:spPr>
        <p:txBody>
          <a:bodyPr/>
          <a:lstStyle>
            <a:lvl1pPr marL="0" indent="0">
              <a:spcBef>
                <a:spcPts val="100"/>
              </a:spcBef>
              <a:spcAft>
                <a:spcPts val="100"/>
              </a:spcAft>
              <a:buClr>
                <a:schemeClr val="accent1"/>
              </a:buClr>
              <a:buFont typeface="Wingdings" panose="05000000000000000000" pitchFamily="2" charset="2"/>
              <a:buNone/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 marL="457189" indent="-155571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3pPr>
            <a:lvl4pPr marL="861992" indent="-228594">
              <a:buClr>
                <a:schemeClr val="accent1"/>
              </a:buClr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72256416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143" y="628650"/>
            <a:ext cx="8593714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spc="0" baseline="0">
                <a:solidFill>
                  <a:srgbClr val="009ED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9" name="Picture 18" descr="Edmentum logo_PPT_RGB.jp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/>
          <p:cNvSpPr>
            <a:spLocks noGrp="1"/>
          </p:cNvSpPr>
          <p:nvPr>
            <p:ph idx="10"/>
          </p:nvPr>
        </p:nvSpPr>
        <p:spPr>
          <a:xfrm>
            <a:off x="275143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3512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275144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144" y="628650"/>
            <a:ext cx="8593714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spc="0" baseline="0">
                <a:solidFill>
                  <a:srgbClr val="009EDB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9" name="Picture 18" descr="Edmentum logo_PPT_RGB.jp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3847796" y="4781550"/>
            <a:ext cx="1448410" cy="27797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275144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/>
          <p:cNvSpPr>
            <a:spLocks noGrp="1"/>
          </p:cNvSpPr>
          <p:nvPr>
            <p:ph idx="10"/>
          </p:nvPr>
        </p:nvSpPr>
        <p:spPr>
          <a:xfrm>
            <a:off x="275144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4" y="544832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789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589280" y="57150"/>
            <a:ext cx="8046721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b="1" kern="1200" dirty="0">
                <a:solidFill>
                  <a:srgbClr val="7F7F7F"/>
                </a:solidFill>
                <a:latin typeface="Arial (Heading)"/>
                <a:ea typeface="+mj-ea"/>
                <a:cs typeface="Arial (Heading)"/>
              </a:defRPr>
            </a:lvl1pPr>
          </a:lstStyle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9280" y="523874"/>
            <a:ext cx="8046721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 b="0" spc="0" baseline="0">
                <a:solidFill>
                  <a:srgbClr val="009EDB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sp>
        <p:nvSpPr>
          <p:cNvPr id="23" name="Text Placeholder 1"/>
          <p:cNvSpPr>
            <a:spLocks noGrp="1"/>
          </p:cNvSpPr>
          <p:nvPr>
            <p:ph idx="10"/>
          </p:nvPr>
        </p:nvSpPr>
        <p:spPr>
          <a:xfrm>
            <a:off x="589280" y="1047750"/>
            <a:ext cx="8046721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/>
            </a:lvl1pPr>
            <a:lvl3pPr>
              <a:defRPr sz="1400"/>
            </a:lvl3pPr>
            <a:lvl4pPr>
              <a:defRPr sz="12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B25717-BE2E-47AB-A656-90BB6017AB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173" y="4781550"/>
            <a:ext cx="1999827" cy="2261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EB5E11B-6268-4C4E-A608-3A2D863BB369}"/>
              </a:ext>
            </a:extLst>
          </p:cNvPr>
          <p:cNvCxnSpPr>
            <a:cxnSpLocks/>
          </p:cNvCxnSpPr>
          <p:nvPr userDrawn="1"/>
        </p:nvCxnSpPr>
        <p:spPr>
          <a:xfrm>
            <a:off x="589279" y="520700"/>
            <a:ext cx="804672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955FB83-6CE1-408B-AC3E-6DADAA59B496}"/>
              </a:ext>
            </a:extLst>
          </p:cNvPr>
          <p:cNvSpPr txBox="1">
            <a:spLocks/>
          </p:cNvSpPr>
          <p:nvPr userDrawn="1"/>
        </p:nvSpPr>
        <p:spPr>
          <a:xfrm>
            <a:off x="589280" y="4804910"/>
            <a:ext cx="2763521" cy="20275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i="1" dirty="0"/>
              <a:t>Proprietary and Confidential of Edmentum, Inc - For Internal Use Only</a:t>
            </a:r>
          </a:p>
        </p:txBody>
      </p: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3A968BF8-0F25-4B83-8521-BC8FF9F403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345939" y="4768971"/>
            <a:ext cx="533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61C43B-D6F0-40D8-8773-6420BFBAA02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5531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144" y="57150"/>
            <a:ext cx="8593714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2" t="14444" r="7655" b="36666"/>
          <a:stretch/>
        </p:blipFill>
        <p:spPr>
          <a:xfrm>
            <a:off x="1905001" y="971551"/>
            <a:ext cx="4952999" cy="3632199"/>
          </a:xfrm>
          <a:prstGeom prst="rect">
            <a:avLst/>
          </a:prstGeom>
        </p:spPr>
      </p:pic>
      <p:pic>
        <p:nvPicPr>
          <p:cNvPr id="14" name="Picture 13" descr="Edmentum logo_PPT_RGB.jpg"/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BEBA8EAE-BF5A-486C-A8C5-ECC9F3942E4B}">
                <a14:imgProps xmlns:a14="http://schemas.microsoft.com/office/drawing/2010/main">
                  <a14:imgLayer r:embed="rId4"/>
                </a14:imgProps>
              </a:ext>
            </a:extLst>
          </a:blip>
          <a:stretch>
            <a:fillRect/>
          </a:stretch>
        </p:blipFill>
        <p:spPr>
          <a:xfrm>
            <a:off x="3847796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4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color bar.png"/>
          <p:cNvPicPr>
            <a:picLocks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4" y="544832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16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275145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145" y="628650"/>
            <a:ext cx="8593714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spc="0" baseline="0">
                <a:solidFill>
                  <a:srgbClr val="009EDB"/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9" name="Picture 18" descr="Edmentum logo_PPT_RGB.jpg"/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</a:extLst>
          </a:blip>
          <a:stretch>
            <a:fillRect/>
          </a:stretch>
        </p:blipFill>
        <p:spPr>
          <a:xfrm>
            <a:off x="3847797" y="4781550"/>
            <a:ext cx="1448410" cy="277978"/>
          </a:xfrm>
          <a:prstGeom prst="rect">
            <a:avLst/>
          </a:prstGeom>
        </p:spPr>
      </p:pic>
      <p:cxnSp>
        <p:nvCxnSpPr>
          <p:cNvPr id="20" name="Straight Connector 19"/>
          <p:cNvCxnSpPr/>
          <p:nvPr userDrawn="1"/>
        </p:nvCxnSpPr>
        <p:spPr>
          <a:xfrm>
            <a:off x="275145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/>
          <p:cNvSpPr>
            <a:spLocks noGrp="1"/>
          </p:cNvSpPr>
          <p:nvPr>
            <p:ph idx="10"/>
          </p:nvPr>
        </p:nvSpPr>
        <p:spPr>
          <a:xfrm>
            <a:off x="275145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5" y="544833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05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9461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275144" y="657809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75144" y="1256137"/>
            <a:ext cx="8593714" cy="3394472"/>
          </a:xfrm>
        </p:spPr>
        <p:txBody>
          <a:bodyPr/>
          <a:lstStyle>
            <a:lvl1pPr>
              <a:spcBef>
                <a:spcPts val="100"/>
              </a:spcBef>
              <a:spcAft>
                <a:spcPts val="100"/>
              </a:spcAft>
              <a:defRPr b="0">
                <a:solidFill>
                  <a:srgbClr val="000000"/>
                </a:solidFill>
              </a:defRPr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7393036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17919" y="826749"/>
            <a:ext cx="8584373" cy="3531607"/>
          </a:xfrm>
          <a:prstGeom prst="rect">
            <a:avLst/>
          </a:prstGeom>
        </p:spPr>
        <p:txBody>
          <a:bodyPr anchor="t"/>
          <a:lstStyle>
            <a:lvl1pPr marL="171446" marR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en-US" sz="2100" b="1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0060" marR="0" indent="-257168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 lang="en-US" sz="1800" kern="1200">
                <a:solidFill>
                  <a:srgbClr val="777777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marL="600060" marR="0" lvl="1" indent="-257168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Sample sub bullet point 1</a:t>
            </a:r>
          </a:p>
          <a:p>
            <a:pPr marL="600060" marR="0" lvl="1" indent="-257168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lang="en-US" dirty="0"/>
              <a:t>Sample sub bullet point 2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marL="600060" marR="0" lvl="1" indent="-257168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Sample sub bullet point 1</a:t>
            </a:r>
          </a:p>
          <a:p>
            <a:pPr marL="600060" marR="0" lvl="1" indent="-257168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lang="en-US" dirty="0"/>
              <a:t>Sample sub bullet point 2</a:t>
            </a:r>
          </a:p>
          <a:p>
            <a:pPr marL="171446" marR="0" lvl="0" indent="-171446" algn="l" defTabSz="685783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Sample bullet point</a:t>
            </a:r>
          </a:p>
          <a:p>
            <a:pPr marL="600060" marR="0" lvl="1" indent="-257168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Sample sub bullet point 1</a:t>
            </a:r>
          </a:p>
          <a:p>
            <a:pPr marL="600060" marR="0" lvl="1" indent="-257168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­"/>
              <a:tabLst/>
              <a:defRPr/>
            </a:pPr>
            <a:r>
              <a:rPr lang="en-US" dirty="0"/>
              <a:t>Sample sub bullet point 2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17919" y="108959"/>
            <a:ext cx="8685575" cy="4546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96D1EC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8669303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33BF65-8019-45DA-BAEC-75ECA45F70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44" y="4807837"/>
            <a:ext cx="769910" cy="16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6064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6"/>
          <p:cNvSpPr>
            <a:spLocks noGrp="1"/>
          </p:cNvSpPr>
          <p:nvPr>
            <p:ph type="title" hasCustomPrompt="1"/>
          </p:nvPr>
        </p:nvSpPr>
        <p:spPr>
          <a:xfrm>
            <a:off x="275145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145" y="628650"/>
            <a:ext cx="8593714" cy="2857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 b="0" spc="0" baseline="0">
                <a:solidFill>
                  <a:srgbClr val="009EDB"/>
                </a:solidFill>
              </a:defRPr>
            </a:lvl1pPr>
            <a:lvl2pPr marL="457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goes here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75144" y="4914900"/>
            <a:ext cx="34967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5372102" y="4914900"/>
            <a:ext cx="34967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"/>
          <p:cNvSpPr>
            <a:spLocks noGrp="1"/>
          </p:cNvSpPr>
          <p:nvPr>
            <p:ph idx="10"/>
          </p:nvPr>
        </p:nvSpPr>
        <p:spPr>
          <a:xfrm>
            <a:off x="275145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5" y="544833"/>
            <a:ext cx="8593714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60873B-013D-4025-9840-7EDB200BC9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5" y="4774270"/>
            <a:ext cx="1283692" cy="287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03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914400" y="675758"/>
            <a:ext cx="7315200" cy="0"/>
          </a:xfrm>
          <a:prstGeom prst="line">
            <a:avLst/>
          </a:prstGeom>
          <a:ln w="63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Placeholder 8"/>
          <p:cNvSpPr>
            <a:spLocks noGrp="1"/>
          </p:cNvSpPr>
          <p:nvPr>
            <p:ph type="title"/>
          </p:nvPr>
        </p:nvSpPr>
        <p:spPr>
          <a:xfrm>
            <a:off x="793706" y="83857"/>
            <a:ext cx="8229600" cy="575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914401" y="1164258"/>
            <a:ext cx="7315199" cy="308569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15" name="Picture 14" descr="Edmentum logo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5125" y="4724162"/>
            <a:ext cx="1357430" cy="20464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71" t="89956"/>
          <a:stretch/>
        </p:blipFill>
        <p:spPr>
          <a:xfrm>
            <a:off x="107906" y="4501503"/>
            <a:ext cx="2622063" cy="558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891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eilha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73327"/>
            <a:ext cx="4845225" cy="49701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790950"/>
            <a:ext cx="4176229" cy="107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1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6.jpeg"/><Relationship Id="rId5" Type="http://schemas.openxmlformats.org/officeDocument/2006/relationships/theme" Target="../theme/theme11.xml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8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4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7.jpeg"/><Relationship Id="rId5" Type="http://schemas.openxmlformats.org/officeDocument/2006/relationships/theme" Target="../theme/theme16.xml"/><Relationship Id="rId4" Type="http://schemas.openxmlformats.org/officeDocument/2006/relationships/slideLayout" Target="../slideLayouts/slideLayout52.xml"/><Relationship Id="rId9" Type="http://schemas.openxmlformats.org/officeDocument/2006/relationships/image" Target="../media/image33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58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6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67.xml"/><Relationship Id="rId7" Type="http://schemas.microsoft.com/office/2007/relationships/hdphoto" Target="../media/hdphoto1.wdp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7.jpeg"/><Relationship Id="rId5" Type="http://schemas.openxmlformats.org/officeDocument/2006/relationships/theme" Target="../theme/theme21.xml"/><Relationship Id="rId4" Type="http://schemas.openxmlformats.org/officeDocument/2006/relationships/slideLayout" Target="../slideLayouts/slideLayout68.xml"/><Relationship Id="rId9" Type="http://schemas.openxmlformats.org/officeDocument/2006/relationships/image" Target="../media/image15.pn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71.xml"/><Relationship Id="rId7" Type="http://schemas.openxmlformats.org/officeDocument/2006/relationships/theme" Target="../theme/theme22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5" Type="http://schemas.openxmlformats.org/officeDocument/2006/relationships/slideLayout" Target="../slideLayouts/slideLayout73.xml"/><Relationship Id="rId10" Type="http://schemas.openxmlformats.org/officeDocument/2006/relationships/image" Target="../media/image8.png"/><Relationship Id="rId4" Type="http://schemas.openxmlformats.org/officeDocument/2006/relationships/slideLayout" Target="../slideLayouts/slideLayout72.xml"/><Relationship Id="rId9" Type="http://schemas.microsoft.com/office/2007/relationships/hdphoto" Target="../media/hdphoto1.wdp"/></Relationships>
</file>

<file path=ppt/slideMasters/_rels/slideMaster23.xml.rels><?xml version="1.0" encoding="UTF-8" standalone="yes"?>
<Relationships xmlns="http://schemas.openxmlformats.org/package/2006/relationships"><Relationship Id="rId3" Type="http://schemas.openxmlformats.org/officeDocument/2006/relationships/theme" Target="../theme/theme23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microsoft.com/office/2007/relationships/hdphoto" Target="../media/hdphoto1.wdp"/><Relationship Id="rId5" Type="http://schemas.openxmlformats.org/officeDocument/2006/relationships/image" Target="../media/image7.jpe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380" y="1885950"/>
            <a:ext cx="7518400" cy="113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249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7" r:id="rId2"/>
    <p:sldLayoutId id="2147483687" r:id="rId3"/>
    <p:sldLayoutId id="2147483795" r:id="rId4"/>
  </p:sldLayoutIdLst>
  <p:hf hdr="0" ftr="0" dt="0"/>
  <p:txStyles>
    <p:titleStyle>
      <a:lvl1pPr algn="l" defTabSz="457189" rtl="0" eaLnBrk="1" latinLnBrk="0" hangingPunct="1">
        <a:lnSpc>
          <a:spcPts val="3700"/>
        </a:lnSpc>
        <a:spcBef>
          <a:spcPct val="0"/>
        </a:spcBef>
        <a:buNone/>
        <a:defRPr sz="3651" b="0" kern="1200">
          <a:solidFill>
            <a:srgbClr val="7F7F7F"/>
          </a:solidFill>
          <a:latin typeface="Arial (Heading)"/>
          <a:ea typeface="+mj-ea"/>
          <a:cs typeface="Arial (Heading)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Tx/>
        <a:buNone/>
        <a:defRPr sz="1800" b="0" kern="1200">
          <a:solidFill>
            <a:srgbClr val="000000"/>
          </a:solidFill>
          <a:latin typeface="Arial"/>
          <a:ea typeface="+mn-ea"/>
          <a:cs typeface="Arial"/>
        </a:defRPr>
      </a:lvl1pPr>
      <a:lvl2pPr marL="0" indent="0" algn="l" defTabSz="457189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Tx/>
        <a:buNone/>
        <a:defRPr sz="1900" kern="1200">
          <a:solidFill>
            <a:srgbClr val="505152"/>
          </a:solidFill>
          <a:latin typeface="arial (Body)"/>
          <a:ea typeface="+mn-ea"/>
          <a:cs typeface="arial (Body)"/>
        </a:defRPr>
      </a:lvl2pPr>
      <a:lvl3pPr marL="457189" indent="-155444" algn="l" defTabSz="457189" rtl="0" eaLnBrk="1" latinLnBrk="0" hangingPunct="1">
        <a:spcBef>
          <a:spcPct val="20000"/>
        </a:spcBef>
        <a:buClr>
          <a:srgbClr val="F7A41A"/>
        </a:buClr>
        <a:buFont typeface="Arial"/>
        <a:buChar char="•"/>
        <a:defRPr sz="1600" kern="1200">
          <a:solidFill>
            <a:srgbClr val="000000"/>
          </a:solidFill>
          <a:latin typeface="Arial"/>
          <a:ea typeface="+mn-ea"/>
          <a:cs typeface="Arial"/>
        </a:defRPr>
      </a:lvl3pPr>
      <a:lvl4pPr marL="859515" indent="-228594" algn="l" defTabSz="457189" rtl="0" eaLnBrk="1" latinLnBrk="0" hangingPunct="1">
        <a:spcBef>
          <a:spcPct val="20000"/>
        </a:spcBef>
        <a:buFont typeface="Arial"/>
        <a:buChar char="–"/>
        <a:defRPr sz="1400" kern="1200">
          <a:solidFill>
            <a:srgbClr val="000000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52575"/>
            <a:ext cx="2508069" cy="438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46" r:id="rId2"/>
    <p:sldLayoutId id="2147483679" r:id="rId3"/>
  </p:sldLayoutIdLst>
  <p:hf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00689E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rgbClr val="00689E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00689E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00689E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27529"/>
            <a:ext cx="1517469" cy="499338"/>
          </a:xfrm>
          <a:prstGeom prst="rect">
            <a:avLst/>
          </a:prstGeom>
        </p:spPr>
      </p:pic>
      <p:pic>
        <p:nvPicPr>
          <p:cNvPr id="12" name="Picture 11" descr="Edmentum logo_PPT_RGB.jpg"/>
          <p:cNvPicPr>
            <a:picLocks noChangeAspect="1"/>
          </p:cNvPicPr>
          <p:nvPr userDrawn="1"/>
        </p:nvPicPr>
        <p:blipFill>
          <a:blip r:embed="rId7" cstate="screen">
            <a:alphaModFix/>
            <a:extLst>
              <a:ext uri="{BEBA8EAE-BF5A-486C-A8C5-ECC9F3942E4B}">
                <a14:imgProps xmlns:a14="http://schemas.microsoft.com/office/drawing/2010/main">
                  <a14:imgLayer r:embed="rId8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lor bar.png"/>
          <p:cNvPicPr>
            <a:picLocks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0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</p:sldLayoutIdLst>
  <p:hf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009EDB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57150"/>
            <a:ext cx="1708171" cy="44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3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F7A41A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700"/>
        </a:spcBef>
        <a:spcAft>
          <a:spcPts val="100"/>
        </a:spcAft>
        <a:buFont typeface="Arial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F7A41A"/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F7A41A"/>
        </a:buClr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661"/>
            <a:ext cx="1580083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246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700"/>
        </a:spcBef>
        <a:spcAft>
          <a:spcPts val="100"/>
        </a:spcAft>
        <a:buClr>
          <a:schemeClr val="accent1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49933"/>
            <a:ext cx="1738927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054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009EDB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3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38661"/>
            <a:ext cx="180162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84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3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6" cstate="screen">
            <a:alphaModFix/>
            <a:extLst>
              <a:ext uri="{BEBA8EAE-BF5A-486C-A8C5-ECC9F3942E4B}">
                <a14:imgProps xmlns:a14="http://schemas.microsoft.com/office/drawing/2010/main">
                  <a14:imgLayer r:embed="rId7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lor bar.pn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52575"/>
            <a:ext cx="250806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48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47" r:id="rId4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00689E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rgbClr val="00689E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00689E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00689E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3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38661"/>
            <a:ext cx="190195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2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48769"/>
            <a:ext cx="1908221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0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F0642F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F0642F"/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F0642F"/>
        </a:buClr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3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38661"/>
            <a:ext cx="250806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947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</p:sldLayoutIdLst>
  <p:txStyles>
    <p:titleStyle>
      <a:lvl1pPr algn="l" defTabSz="457189" rtl="0" eaLnBrk="1" latinLnBrk="0" hangingPunct="1">
        <a:lnSpc>
          <a:spcPts val="3700"/>
        </a:lnSpc>
        <a:spcBef>
          <a:spcPct val="0"/>
        </a:spcBef>
        <a:buNone/>
        <a:defRPr sz="3651" b="1" kern="1200">
          <a:solidFill>
            <a:srgbClr val="FF0000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ts val="100"/>
        </a:spcBef>
        <a:spcAft>
          <a:spcPts val="100"/>
        </a:spcAft>
        <a:buClr>
          <a:srgbClr val="FF0000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444" algn="l" defTabSz="457189" rtl="0" eaLnBrk="1" latinLnBrk="0" hangingPunct="1">
        <a:spcBef>
          <a:spcPts val="384"/>
        </a:spcBef>
        <a:buClr>
          <a:srgbClr val="FF00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59515" indent="-228594" algn="l" defTabSz="457189" rtl="0" eaLnBrk="1" latinLnBrk="0" hangingPunct="1">
        <a:spcBef>
          <a:spcPts val="336"/>
        </a:spcBef>
        <a:buClr>
          <a:srgbClr val="FF000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dmentum logo_PPT_RGB.jpg"/>
          <p:cNvPicPr>
            <a:picLocks noChangeAspect="1"/>
          </p:cNvPicPr>
          <p:nvPr userDrawn="1"/>
        </p:nvPicPr>
        <p:blipFill>
          <a:blip r:embed="rId6" cstate="screen">
            <a:alphaModFix/>
            <a:extLst>
              <a:ext uri="{BEBA8EAE-BF5A-486C-A8C5-ECC9F3942E4B}">
                <a14:imgProps xmlns:a14="http://schemas.microsoft.com/office/drawing/2010/main">
                  <a14:imgLayer r:embed="rId7"/>
                </a14:imgProps>
              </a:ext>
            </a:extLst>
          </a:blip>
          <a:stretch>
            <a:fillRect/>
          </a:stretch>
        </p:blipFill>
        <p:spPr>
          <a:xfrm>
            <a:off x="3814572" y="4781550"/>
            <a:ext cx="1448410" cy="27797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28600" y="4914900"/>
            <a:ext cx="3429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415911" y="4914900"/>
            <a:ext cx="3406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6"/>
          <p:cNvSpPr>
            <a:spLocks noGrp="1"/>
          </p:cNvSpPr>
          <p:nvPr>
            <p:ph type="title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5143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143" y="590550"/>
            <a:ext cx="8593714" cy="28803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>
                <a:solidFill>
                  <a:srgbClr val="009EDB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541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9" r:id="rId2"/>
    <p:sldLayoutId id="2147483801" r:id="rId3"/>
    <p:sldLayoutId id="2147483802" r:id="rId4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3651" b="1" kern="1200">
          <a:solidFill>
            <a:srgbClr val="7F7F7F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444" algn="l" defTabSz="457189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600" kern="1200">
          <a:ln>
            <a:noFill/>
          </a:ln>
          <a:solidFill>
            <a:sysClr val="windowText" lastClr="000000"/>
          </a:solidFill>
          <a:latin typeface="Arial"/>
          <a:ea typeface="+mn-ea"/>
          <a:cs typeface="Arial"/>
        </a:defRPr>
      </a:lvl3pPr>
      <a:lvl4pPr marL="859515" indent="-228594" algn="l" defTabSz="457189" rtl="0" eaLnBrk="1" latinLnBrk="0" hangingPunct="1">
        <a:spcBef>
          <a:spcPts val="336"/>
        </a:spcBef>
        <a:buClr>
          <a:srgbClr val="009EDB"/>
        </a:buClr>
        <a:buFont typeface="Wingdings" charset="2"/>
        <a:buChar char="§"/>
        <a:defRPr sz="1400" kern="1200">
          <a:ln>
            <a:noFill/>
          </a:ln>
          <a:solidFill>
            <a:sysClr val="windowText" lastClr="000000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14572" y="4781550"/>
            <a:ext cx="1448410" cy="27797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28600" y="4914900"/>
            <a:ext cx="3429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415911" y="4914900"/>
            <a:ext cx="3406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6"/>
          <p:cNvSpPr>
            <a:spLocks noGrp="1"/>
          </p:cNvSpPr>
          <p:nvPr>
            <p:ph type="title"/>
          </p:nvPr>
        </p:nvSpPr>
        <p:spPr>
          <a:xfrm>
            <a:off x="275143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5143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143" y="590550"/>
            <a:ext cx="8593714" cy="28803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>
                <a:solidFill>
                  <a:srgbClr val="009ED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20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1" r:id="rId3"/>
  </p:sldLayoutIdLst>
  <p:txStyles>
    <p:titleStyle>
      <a:lvl1pPr algn="l" defTabSz="457189" rtl="0" eaLnBrk="1" latinLnBrk="0" hangingPunct="1">
        <a:spcBef>
          <a:spcPct val="0"/>
        </a:spcBef>
        <a:buNone/>
        <a:defRPr sz="3651" b="1" kern="1200">
          <a:solidFill>
            <a:srgbClr val="7F7F7F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444" algn="l" defTabSz="457189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600" kern="1200">
          <a:ln>
            <a:noFill/>
          </a:ln>
          <a:solidFill>
            <a:sysClr val="windowText" lastClr="000000"/>
          </a:solidFill>
          <a:latin typeface="Arial"/>
          <a:ea typeface="+mn-ea"/>
          <a:cs typeface="Arial"/>
        </a:defRPr>
      </a:lvl3pPr>
      <a:lvl4pPr marL="859515" indent="-228594" algn="l" defTabSz="457189" rtl="0" eaLnBrk="1" latinLnBrk="0" hangingPunct="1">
        <a:spcBef>
          <a:spcPts val="336"/>
        </a:spcBef>
        <a:buClr>
          <a:srgbClr val="009EDB"/>
        </a:buClr>
        <a:buFont typeface="Wingdings" charset="2"/>
        <a:buChar char="§"/>
        <a:defRPr sz="1400" kern="1200">
          <a:ln>
            <a:noFill/>
          </a:ln>
          <a:solidFill>
            <a:sysClr val="windowText" lastClr="000000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6" cstate="screen">
            <a:alphaModFix/>
            <a:extLst>
              <a:ext uri="{BEBA8EAE-BF5A-486C-A8C5-ECC9F3942E4B}">
                <a14:imgProps xmlns:a14="http://schemas.microsoft.com/office/drawing/2010/main">
                  <a14:imgLayer r:embed="rId7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661"/>
            <a:ext cx="1580083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</p:sldLayoutIdLst>
  <p:hf sldNum="0"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700"/>
        </a:spcBef>
        <a:spcAft>
          <a:spcPts val="100"/>
        </a:spcAft>
        <a:buClr>
          <a:schemeClr val="accent1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Edmentum logo_PPT_RGB.jpg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BEBA8EAE-BF5A-486C-A8C5-ECC9F3942E4B}">
                <a14:imgProps xmlns:a14="http://schemas.microsoft.com/office/drawing/2010/main">
                  <a14:imgLayer r:embed="rId9"/>
                </a14:imgProps>
              </a:ext>
            </a:extLst>
          </a:blip>
          <a:stretch>
            <a:fillRect/>
          </a:stretch>
        </p:blipFill>
        <p:spPr>
          <a:xfrm>
            <a:off x="3814572" y="4781550"/>
            <a:ext cx="1448410" cy="27797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228600" y="4914900"/>
            <a:ext cx="3429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415912" y="4914900"/>
            <a:ext cx="3406403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itle Placeholder 6"/>
          <p:cNvSpPr>
            <a:spLocks noGrp="1"/>
          </p:cNvSpPr>
          <p:nvPr>
            <p:ph type="title"/>
          </p:nvPr>
        </p:nvSpPr>
        <p:spPr>
          <a:xfrm>
            <a:off x="275144" y="57150"/>
            <a:ext cx="8593714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5144" y="1047750"/>
            <a:ext cx="8593714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5144" y="590550"/>
            <a:ext cx="8593714" cy="28803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2000">
                <a:solidFill>
                  <a:srgbClr val="009EDB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Subtitle goes here</a:t>
            </a:r>
          </a:p>
        </p:txBody>
      </p: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4" y="544832"/>
            <a:ext cx="8593714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516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</p:sldLayoutIdLst>
  <p:txStyles>
    <p:titleStyle>
      <a:lvl1pPr algn="l" defTabSz="457178" rtl="0" eaLnBrk="1" latinLnBrk="0" hangingPunct="1">
        <a:spcBef>
          <a:spcPct val="0"/>
        </a:spcBef>
        <a:buNone/>
        <a:defRPr sz="3651" b="1" kern="1200">
          <a:solidFill>
            <a:srgbClr val="7F7F7F"/>
          </a:solidFill>
          <a:latin typeface="Arial"/>
          <a:ea typeface="+mj-ea"/>
          <a:cs typeface="Arial"/>
        </a:defRPr>
      </a:lvl1pPr>
    </p:titleStyle>
    <p:bodyStyle>
      <a:lvl1pPr marL="0" indent="0" algn="l" defTabSz="457178" rtl="0" eaLnBrk="1" latinLnBrk="0" hangingPunct="1"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13" indent="-285737" algn="l" defTabSz="457178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78" indent="-155440" algn="l" defTabSz="457178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600" kern="1200">
          <a:ln>
            <a:noFill/>
          </a:ln>
          <a:solidFill>
            <a:sysClr val="windowText" lastClr="000000"/>
          </a:solidFill>
          <a:latin typeface="Arial"/>
          <a:ea typeface="+mn-ea"/>
          <a:cs typeface="Arial"/>
        </a:defRPr>
      </a:lvl3pPr>
      <a:lvl4pPr marL="859493" indent="-228588" algn="l" defTabSz="457178" rtl="0" eaLnBrk="1" latinLnBrk="0" hangingPunct="1">
        <a:spcBef>
          <a:spcPts val="336"/>
        </a:spcBef>
        <a:buClr>
          <a:srgbClr val="009EDB"/>
        </a:buClr>
        <a:buFont typeface="Wingdings" charset="2"/>
        <a:buChar char="§"/>
        <a:defRPr sz="1400" kern="1200">
          <a:ln>
            <a:noFill/>
          </a:ln>
          <a:solidFill>
            <a:sysClr val="windowText" lastClr="000000"/>
          </a:solidFill>
          <a:latin typeface="Arial"/>
          <a:ea typeface="+mn-ea"/>
          <a:cs typeface="Arial"/>
        </a:defRPr>
      </a:lvl4pPr>
      <a:lvl5pPr marL="2057297" indent="-228588" algn="l" defTabSz="457178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8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457178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4571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flipH="1">
            <a:off x="2458994" y="629623"/>
            <a:ext cx="4226012" cy="3763205"/>
            <a:chOff x="3145418" y="1218436"/>
            <a:chExt cx="5281890" cy="5017607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5418" y="1218436"/>
              <a:ext cx="5281890" cy="501760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 userDrawn="1"/>
          </p:nvSpPr>
          <p:spPr>
            <a:xfrm>
              <a:off x="3995351" y="1524000"/>
              <a:ext cx="287500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Questions</a:t>
              </a:r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216244" y="4677032"/>
            <a:ext cx="8711513" cy="0"/>
          </a:xfrm>
          <a:prstGeom prst="line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573" y="4783353"/>
            <a:ext cx="976184" cy="2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976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57150"/>
            <a:ext cx="1708171" cy="4412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38" r:id="rId2"/>
    <p:sldLayoutId id="2147483676" r:id="rId3"/>
  </p:sldLayoutIdLst>
  <p:hf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F7A41A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700"/>
        </a:spcBef>
        <a:spcAft>
          <a:spcPts val="100"/>
        </a:spcAft>
        <a:buFont typeface="Arial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F7A41A"/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F7A41A"/>
        </a:buClr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661"/>
            <a:ext cx="1580083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98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</p:sldLayoutIdLst>
  <p:hf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700"/>
        </a:spcBef>
        <a:spcAft>
          <a:spcPts val="100"/>
        </a:spcAft>
        <a:buClr>
          <a:schemeClr val="accent1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6137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2" name="Picture 11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5" name="Straight Connector 14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49933"/>
            <a:ext cx="1738927" cy="438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0" r:id="rId2"/>
    <p:sldLayoutId id="2147483673" r:id="rId3"/>
  </p:sldLayoutIdLst>
  <p:hf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009EDB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009EDB"/>
        </a:buClr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3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38661"/>
            <a:ext cx="180162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60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</p:sldLayoutIdLst>
  <p:hf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3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chemeClr val="accent3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0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93" y="48769"/>
            <a:ext cx="1908221" cy="4389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40" r:id="rId2"/>
    <p:sldLayoutId id="2147483669" r:id="rId3"/>
  </p:sldLayoutIdLst>
  <p:hf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rgbClr val="F0642F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Font typeface="Arial" pitchFamily="34" charset="0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rgbClr val="F0642F"/>
        </a:buClr>
        <a:buFont typeface="Wingdings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rgbClr val="F0642F"/>
        </a:buClr>
        <a:buFont typeface="Wingdings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3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3" name="Picture 12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38661"/>
            <a:ext cx="1901952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00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</p:sldLayoutIdLst>
  <p:hf hdr="0" ftr="0" dt="0"/>
  <p:txStyles>
    <p:titleStyle>
      <a:lvl1pPr algn="l" defTabSz="914377" rtl="0" eaLnBrk="1" latinLnBrk="0" hangingPunct="1">
        <a:lnSpc>
          <a:spcPts val="3700"/>
        </a:lnSpc>
        <a:spcBef>
          <a:spcPct val="0"/>
        </a:spcBef>
        <a:buNone/>
        <a:defRPr sz="3651" b="1" kern="1200" baseline="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Clr>
          <a:schemeClr val="accent4"/>
        </a:buClr>
        <a:buFont typeface="Wingdings" panose="05000000000000000000" pitchFamily="2" charset="2"/>
        <a:buNone/>
        <a:defRPr sz="1800" b="0" kern="1200">
          <a:solidFill>
            <a:srgbClr val="000000"/>
          </a:solidFill>
          <a:latin typeface="+mn-lt"/>
          <a:ea typeface="+mn-ea"/>
          <a:cs typeface="+mn-cs"/>
        </a:defRPr>
      </a:lvl1pPr>
      <a:lvl2pPr marL="0" indent="0" algn="l" defTabSz="914377" rtl="0" eaLnBrk="1" latinLnBrk="0" hangingPunct="1">
        <a:lnSpc>
          <a:spcPts val="2300"/>
        </a:lnSpc>
        <a:spcBef>
          <a:spcPts val="0"/>
        </a:spcBef>
        <a:spcAft>
          <a:spcPts val="600"/>
        </a:spcAft>
        <a:buFont typeface="Arial" pitchFamily="34" charset="0"/>
        <a:buNone/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571" algn="l" defTabSz="914377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861992" indent="-228594" algn="l" defTabSz="914377" rtl="0" eaLnBrk="1" latinLnBrk="0" hangingPunct="1">
        <a:spcBef>
          <a:spcPct val="20000"/>
        </a:spcBef>
        <a:buClr>
          <a:schemeClr val="accent4"/>
        </a:buClr>
        <a:buFont typeface="Wingdings" panose="05000000000000000000" pitchFamily="2" charset="2"/>
        <a:buChar char="§"/>
        <a:defRPr sz="14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idx="1"/>
          </p:nvPr>
        </p:nvSpPr>
        <p:spPr>
          <a:xfrm>
            <a:off x="275143" y="1257301"/>
            <a:ext cx="8593714" cy="33373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5143" y="657808"/>
            <a:ext cx="8593714" cy="54234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 descr="Edmentum logo_PPT_RGB.jpg"/>
          <p:cNvPicPr>
            <a:picLocks noChangeAspect="1"/>
          </p:cNvPicPr>
          <p:nvPr userDrawn="1"/>
        </p:nvPicPr>
        <p:blipFill>
          <a:blip r:embed="rId5" cstate="screen">
            <a:alphaModFix/>
            <a:extLst>
              <a:ext uri="{BEBA8EAE-BF5A-486C-A8C5-ECC9F3942E4B}">
                <a14:imgProps xmlns:a14="http://schemas.microsoft.com/office/drawing/2010/main">
                  <a14:imgLayer r:embed="rId6"/>
                </a14:imgProps>
              </a:ext>
            </a:extLst>
          </a:blip>
          <a:stretch>
            <a:fillRect/>
          </a:stretch>
        </p:blipFill>
        <p:spPr>
          <a:xfrm>
            <a:off x="3847795" y="4781550"/>
            <a:ext cx="1448410" cy="277978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275143" y="4914900"/>
            <a:ext cx="3458657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5415911" y="4914900"/>
            <a:ext cx="3452946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color bar.png"/>
          <p:cNvPicPr>
            <a:picLocks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75143" y="544831"/>
            <a:ext cx="8593714" cy="457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43" y="38661"/>
            <a:ext cx="2508069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376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44" r:id="rId2"/>
    <p:sldLayoutId id="2147483720" r:id="rId3"/>
  </p:sldLayoutIdLst>
  <p:hf hdr="0" ftr="0" dt="0"/>
  <p:txStyles>
    <p:titleStyle>
      <a:lvl1pPr algn="l" defTabSz="457189" rtl="0" eaLnBrk="1" latinLnBrk="0" hangingPunct="1">
        <a:lnSpc>
          <a:spcPts val="3700"/>
        </a:lnSpc>
        <a:spcBef>
          <a:spcPct val="0"/>
        </a:spcBef>
        <a:buNone/>
        <a:defRPr sz="3651" b="1" kern="1200">
          <a:solidFill>
            <a:srgbClr val="FF0000"/>
          </a:solidFill>
          <a:latin typeface="Arial"/>
          <a:ea typeface="+mj-ea"/>
          <a:cs typeface="Arial"/>
        </a:defRPr>
      </a:lvl1pPr>
    </p:titleStyle>
    <p:bodyStyle>
      <a:lvl1pPr marL="0" indent="0" algn="l" defTabSz="457189" rtl="0" eaLnBrk="1" latinLnBrk="0" hangingPunct="1">
        <a:spcBef>
          <a:spcPts val="100"/>
        </a:spcBef>
        <a:spcAft>
          <a:spcPts val="100"/>
        </a:spcAft>
        <a:buClr>
          <a:srgbClr val="FF0000"/>
        </a:buClr>
        <a:buFont typeface="Wingdings" panose="05000000000000000000" pitchFamily="2" charset="2"/>
        <a:buNone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32" indent="-285744" algn="l" defTabSz="45718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457189" indent="-155444" algn="l" defTabSz="457189" rtl="0" eaLnBrk="1" latinLnBrk="0" hangingPunct="1">
        <a:spcBef>
          <a:spcPts val="384"/>
        </a:spcBef>
        <a:buClr>
          <a:srgbClr val="FF0000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859515" indent="-228594" algn="l" defTabSz="457189" rtl="0" eaLnBrk="1" latinLnBrk="0" hangingPunct="1">
        <a:spcBef>
          <a:spcPts val="336"/>
        </a:spcBef>
        <a:buClr>
          <a:srgbClr val="FF0000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9" indent="-228594" algn="l" defTabSz="45718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mentuminternational.com/" TargetMode="External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PNG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506" y="23044"/>
            <a:ext cx="9146286" cy="51435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409341" y="403390"/>
            <a:ext cx="4071164" cy="1337616"/>
            <a:chOff x="261382" y="324712"/>
            <a:chExt cx="6596618" cy="2647088"/>
          </a:xfrm>
        </p:grpSpPr>
        <p:sp>
          <p:nvSpPr>
            <p:cNvPr id="4" name="Title 1"/>
            <p:cNvSpPr txBox="1">
              <a:spLocks/>
            </p:cNvSpPr>
            <p:nvPr/>
          </p:nvSpPr>
          <p:spPr>
            <a:xfrm>
              <a:off x="402771" y="2403174"/>
              <a:ext cx="6455229" cy="568626"/>
            </a:xfrm>
            <a:prstGeom prst="rect">
              <a:avLst/>
            </a:prstGeom>
          </p:spPr>
          <p:txBody>
            <a:bodyPr anchor="t" anchorCtr="0">
              <a:noAutofit/>
            </a:bodyPr>
            <a:lstStyle>
              <a:lvl1pPr algn="ctr" defTabSz="457200" rtl="0" eaLnBrk="1" latinLnBrk="0" hangingPunct="1">
                <a:lnSpc>
                  <a:spcPts val="4700"/>
                </a:lnSpc>
                <a:spcBef>
                  <a:spcPct val="0"/>
                </a:spcBef>
                <a:buNone/>
                <a:defRPr sz="4500" b="1" kern="1200" spc="0" baseline="0">
                  <a:solidFill>
                    <a:srgbClr val="009EDB"/>
                  </a:solidFill>
                  <a:latin typeface="Arial"/>
                  <a:ea typeface="+mj-ea"/>
                  <a:cs typeface="Arial"/>
                </a:defRPr>
              </a:lvl1pPr>
            </a:lstStyle>
            <a:p>
              <a:pPr marL="0" marR="0" lvl="0" indent="0" algn="l" defTabSz="342900" rtl="0" eaLnBrk="1" fontAlgn="auto" latinLnBrk="0" hangingPunct="1">
                <a:lnSpc>
                  <a:spcPts val="352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88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j-ea"/>
                <a:cs typeface="Arial"/>
              </a:endParaRPr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261382" y="324712"/>
              <a:ext cx="6467138" cy="1808888"/>
              <a:chOff x="261382" y="324712"/>
              <a:chExt cx="5377417" cy="150408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1382" y="324712"/>
                <a:ext cx="5377417" cy="1315080"/>
              </a:xfrm>
              <a:prstGeom prst="rect">
                <a:avLst/>
              </a:prstGeom>
            </p:spPr>
          </p:pic>
          <p:cxnSp>
            <p:nvCxnSpPr>
              <p:cNvPr id="20" name="Straight Connector 19"/>
              <p:cNvCxnSpPr/>
              <p:nvPr/>
            </p:nvCxnSpPr>
            <p:spPr>
              <a:xfrm>
                <a:off x="457200" y="1828800"/>
                <a:ext cx="497246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9757E53-61A7-438F-A998-6DD7950BEBC2}"/>
              </a:ext>
            </a:extLst>
          </p:cNvPr>
          <p:cNvSpPr/>
          <p:nvPr/>
        </p:nvSpPr>
        <p:spPr>
          <a:xfrm>
            <a:off x="76200" y="2144395"/>
            <a:ext cx="50925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2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AISA Virtual Schools Collaborative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32333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32333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Supporting Online Learning into the Next School Year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F1293A-648E-47AE-9ADB-0B94D7BC12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53" y="23044"/>
            <a:ext cx="3202317" cy="2091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6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8475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Time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943600" y="1055253"/>
            <a:ext cx="2362200" cy="1618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019" y="561737"/>
            <a:ext cx="4114800" cy="4114800"/>
          </a:xfrm>
          <a:prstGeom prst="rect">
            <a:avLst/>
          </a:prstGeom>
        </p:spPr>
      </p:pic>
      <p:sp>
        <p:nvSpPr>
          <p:cNvPr id="26" name="Content Placeholder 5"/>
          <p:cNvSpPr>
            <a:spLocks noGrp="1"/>
          </p:cNvSpPr>
          <p:nvPr>
            <p:ph idx="10"/>
          </p:nvPr>
        </p:nvSpPr>
        <p:spPr>
          <a:xfrm>
            <a:off x="187843" y="895350"/>
            <a:ext cx="4938823" cy="398081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Please visit our website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www.edmentuminternational.com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for more information on how we support the use of data to inform teaching and learning.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b="1" dirty="0">
                <a:solidFill>
                  <a:srgbClr val="5CBB6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Derek Devine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Email: derek.devine@edmentum.com</a:t>
            </a: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www.edmentuminternational.com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Follow Edmentum International on Facebook, Twitter or LinkedIn.</a:t>
            </a:r>
          </a:p>
          <a:p>
            <a:pPr marL="0" indent="0">
              <a:buNone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82526" y="750431"/>
            <a:ext cx="5105400" cy="6829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189" rtl="0" eaLnBrk="1" latinLnBrk="0" hangingPunct="1">
              <a:spcBef>
                <a:spcPts val="0"/>
              </a:spcBef>
              <a:spcAft>
                <a:spcPts val="0"/>
              </a:spcAft>
              <a:buFont typeface="Arial"/>
              <a:buNone/>
              <a:defRPr sz="2000" b="0" kern="1200" spc="0" baseline="0">
                <a:solidFill>
                  <a:srgbClr val="009EDB"/>
                </a:solidFill>
                <a:latin typeface="Arial"/>
                <a:ea typeface="+mn-ea"/>
                <a:cs typeface="Arial"/>
              </a:defRPr>
            </a:lvl1pPr>
            <a:lvl2pPr marL="45718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457189" rtl="0" eaLnBrk="1" latinLnBrk="0" hangingPunct="1">
              <a:spcBef>
                <a:spcPct val="20000"/>
              </a:spcBef>
              <a:buClr>
                <a:srgbClr val="009EDB"/>
              </a:buClr>
              <a:buFont typeface="Wingdings" charset="2"/>
              <a:buNone/>
              <a:defRPr sz="16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566" indent="0" algn="ctr" defTabSz="457189" rtl="0" eaLnBrk="1" latinLnBrk="0" hangingPunct="1">
              <a:spcBef>
                <a:spcPts val="336"/>
              </a:spcBef>
              <a:buClr>
                <a:srgbClr val="009EDB"/>
              </a:buClr>
              <a:buFont typeface="Wingdings" charset="2"/>
              <a:buNone/>
              <a:defRPr sz="1400" kern="1200">
                <a:ln>
                  <a:noFill/>
                </a:ln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754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457189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60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118">
            <a:extLst>
              <a:ext uri="{FF2B5EF4-FFF2-40B4-BE49-F238E27FC236}">
                <a16:creationId xmlns:a16="http://schemas.microsoft.com/office/drawing/2014/main" id="{B6E13B31-FDA4-4C22-94AD-E9052D40E604}"/>
              </a:ext>
            </a:extLst>
          </p:cNvPr>
          <p:cNvSpPr/>
          <p:nvPr/>
        </p:nvSpPr>
        <p:spPr>
          <a:xfrm>
            <a:off x="0" y="1380732"/>
            <a:ext cx="9144000" cy="3009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4A47BF-5505-4953-9836-BF577CB0EBAD}"/>
              </a:ext>
            </a:extLst>
          </p:cNvPr>
          <p:cNvSpPr/>
          <p:nvPr/>
        </p:nvSpPr>
        <p:spPr>
          <a:xfrm>
            <a:off x="4876800" y="891866"/>
            <a:ext cx="3866370" cy="3851271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Title 80">
            <a:extLst>
              <a:ext uri="{FF2B5EF4-FFF2-40B4-BE49-F238E27FC236}">
                <a16:creationId xmlns:a16="http://schemas.microsoft.com/office/drawing/2014/main" id="{340CF67D-8560-4169-B71D-222B3F9F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300" dirty="0">
                <a:solidFill>
                  <a:srgbClr val="7F7F7F"/>
                </a:solidFill>
                <a:latin typeface="Arial"/>
                <a:cs typeface="Arial"/>
              </a:rPr>
              <a:t>Who We Are</a:t>
            </a:r>
          </a:p>
        </p:txBody>
      </p:sp>
      <p:sp>
        <p:nvSpPr>
          <p:cNvPr id="82" name="Subtitle 81">
            <a:extLst>
              <a:ext uri="{FF2B5EF4-FFF2-40B4-BE49-F238E27FC236}">
                <a16:creationId xmlns:a16="http://schemas.microsoft.com/office/drawing/2014/main" id="{E18D75F5-562C-4C14-8F13-4DB6CE014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3865" y="742950"/>
            <a:ext cx="4973732" cy="285750"/>
          </a:xfrm>
        </p:spPr>
        <p:txBody>
          <a:bodyPr/>
          <a:lstStyle/>
          <a:p>
            <a:r>
              <a:rPr lang="en-US" sz="1600" dirty="0"/>
              <a:t>We are committed to making it easier for educators to individualize learning for every student through:</a:t>
            </a:r>
          </a:p>
          <a:p>
            <a:endParaRPr lang="en-US" sz="1600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8597130A-69E8-4C92-8756-EF461B4E7A9A}"/>
              </a:ext>
            </a:extLst>
          </p:cNvPr>
          <p:cNvSpPr/>
          <p:nvPr/>
        </p:nvSpPr>
        <p:spPr>
          <a:xfrm>
            <a:off x="6027224" y="2034651"/>
            <a:ext cx="1645920" cy="16459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B26BF463-3A2A-4845-A4A1-F30F05C0FDB3}"/>
              </a:ext>
            </a:extLst>
          </p:cNvPr>
          <p:cNvSpPr/>
          <p:nvPr/>
        </p:nvSpPr>
        <p:spPr>
          <a:xfrm>
            <a:off x="6146842" y="2136041"/>
            <a:ext cx="120952" cy="14624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1BE2F18-B9B1-4131-8705-B0F30CC7BD42}"/>
              </a:ext>
            </a:extLst>
          </p:cNvPr>
          <p:cNvCxnSpPr>
            <a:cxnSpLocks/>
          </p:cNvCxnSpPr>
          <p:nvPr/>
        </p:nvCxnSpPr>
        <p:spPr>
          <a:xfrm flipV="1">
            <a:off x="6807159" y="914726"/>
            <a:ext cx="8668" cy="1238332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32B9DBB1-3E7B-41BF-BE2A-24BD12E85306}"/>
              </a:ext>
            </a:extLst>
          </p:cNvPr>
          <p:cNvSpPr/>
          <p:nvPr/>
        </p:nvSpPr>
        <p:spPr>
          <a:xfrm rot="372032">
            <a:off x="6611837" y="1260788"/>
            <a:ext cx="421120" cy="4211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5FD8B635-2B49-4FA4-9F8D-A6E6244A58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1" b="-1"/>
          <a:stretch/>
        </p:blipFill>
        <p:spPr>
          <a:xfrm>
            <a:off x="6642517" y="1313901"/>
            <a:ext cx="368480" cy="31584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3745B3C5-7019-4A98-9909-F72AD5089E31}"/>
              </a:ext>
            </a:extLst>
          </p:cNvPr>
          <p:cNvCxnSpPr>
            <a:cxnSpLocks/>
          </p:cNvCxnSpPr>
          <p:nvPr/>
        </p:nvCxnSpPr>
        <p:spPr>
          <a:xfrm flipH="1" flipV="1">
            <a:off x="7598961" y="3108980"/>
            <a:ext cx="1011639" cy="602286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Oval 45">
            <a:extLst>
              <a:ext uri="{FF2B5EF4-FFF2-40B4-BE49-F238E27FC236}">
                <a16:creationId xmlns:a16="http://schemas.microsoft.com/office/drawing/2014/main" id="{E54E6AC8-2BCF-4658-9292-C531C1098135}"/>
              </a:ext>
            </a:extLst>
          </p:cNvPr>
          <p:cNvSpPr/>
          <p:nvPr/>
        </p:nvSpPr>
        <p:spPr>
          <a:xfrm rot="7747208">
            <a:off x="7836163" y="3151401"/>
            <a:ext cx="421120" cy="44185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11A482E9-1FB0-41D8-9D38-076E88C5A6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1" b="-1"/>
          <a:stretch/>
        </p:blipFill>
        <p:spPr>
          <a:xfrm rot="7289215">
            <a:off x="7859691" y="3210021"/>
            <a:ext cx="368480" cy="331392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A1693E5A-BC60-484B-8972-F49353523BAB}"/>
              </a:ext>
            </a:extLst>
          </p:cNvPr>
          <p:cNvCxnSpPr>
            <a:cxnSpLocks/>
          </p:cNvCxnSpPr>
          <p:nvPr/>
        </p:nvCxnSpPr>
        <p:spPr>
          <a:xfrm flipV="1">
            <a:off x="5029200" y="3001516"/>
            <a:ext cx="1128624" cy="709750"/>
          </a:xfrm>
          <a:prstGeom prst="line">
            <a:avLst/>
          </a:prstGeom>
          <a:ln w="762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CE4C40E2-D026-49D0-812A-9760B6F96FCF}"/>
              </a:ext>
            </a:extLst>
          </p:cNvPr>
          <p:cNvSpPr/>
          <p:nvPr/>
        </p:nvSpPr>
        <p:spPr>
          <a:xfrm rot="14746000">
            <a:off x="5316746" y="3189466"/>
            <a:ext cx="421120" cy="4211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4E188BA0-589B-43B0-B0C7-A79D645573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001" b="-1"/>
          <a:stretch/>
        </p:blipFill>
        <p:spPr>
          <a:xfrm rot="14263827">
            <a:off x="5341267" y="3238106"/>
            <a:ext cx="368480" cy="315840"/>
          </a:xfrm>
          <a:prstGeom prst="rect">
            <a:avLst/>
          </a:prstGeom>
        </p:spPr>
      </p:pic>
      <p:pic>
        <p:nvPicPr>
          <p:cNvPr id="38" name="Content Placeholder 37">
            <a:extLst>
              <a:ext uri="{FF2B5EF4-FFF2-40B4-BE49-F238E27FC236}">
                <a16:creationId xmlns:a16="http://schemas.microsoft.com/office/drawing/2014/main" id="{6ECBB49E-8E9D-4178-8CAC-238CD3584722}"/>
              </a:ext>
            </a:extLst>
          </p:cNvPr>
          <p:cNvPicPr>
            <a:picLocks noGrp="1" noChangeAspect="1"/>
          </p:cNvPicPr>
          <p:nvPr>
            <p:ph idx="10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5269" y="2151455"/>
            <a:ext cx="1447800" cy="1466850"/>
          </a:xfr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3B56560C-32BF-4614-B9F5-DC36FA95B51F}"/>
              </a:ext>
            </a:extLst>
          </p:cNvPr>
          <p:cNvSpPr/>
          <p:nvPr/>
        </p:nvSpPr>
        <p:spPr>
          <a:xfrm>
            <a:off x="6094026" y="2121985"/>
            <a:ext cx="148392" cy="19288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79B6612-9136-46D9-A12F-80F26BC15E83}"/>
              </a:ext>
            </a:extLst>
          </p:cNvPr>
          <p:cNvGrpSpPr/>
          <p:nvPr/>
        </p:nvGrpSpPr>
        <p:grpSpPr>
          <a:xfrm>
            <a:off x="5115264" y="1868974"/>
            <a:ext cx="980736" cy="846007"/>
            <a:chOff x="5115264" y="1948658"/>
            <a:chExt cx="980736" cy="846007"/>
          </a:xfrm>
        </p:grpSpPr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C38097B4-A22F-4FBC-9935-1CD6233F541D}"/>
                </a:ext>
              </a:extLst>
            </p:cNvPr>
            <p:cNvSpPr txBox="1"/>
            <p:nvPr/>
          </p:nvSpPr>
          <p:spPr>
            <a:xfrm>
              <a:off x="5115264" y="2394555"/>
              <a:ext cx="98073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Digital Curriculum</a:t>
              </a: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E30E31F-BD17-4E18-BC69-605C8645FEAA}"/>
                </a:ext>
              </a:extLst>
            </p:cNvPr>
            <p:cNvSpPr/>
            <p:nvPr/>
          </p:nvSpPr>
          <p:spPr>
            <a:xfrm>
              <a:off x="5347156" y="1984550"/>
              <a:ext cx="526425" cy="352944"/>
            </a:xfrm>
            <a:custGeom>
              <a:avLst/>
              <a:gdLst/>
              <a:ahLst/>
              <a:cxnLst/>
              <a:rect l="0" t="0" r="0" b="0"/>
              <a:pathLst>
                <a:path w="526425" h="352944">
                  <a:moveTo>
                    <a:pt x="493337" y="2804"/>
                  </a:moveTo>
                  <a:lnTo>
                    <a:pt x="493337" y="295927"/>
                  </a:lnTo>
                  <a:lnTo>
                    <a:pt x="38697" y="295927"/>
                  </a:lnTo>
                  <a:lnTo>
                    <a:pt x="38697" y="2804"/>
                  </a:lnTo>
                  <a:lnTo>
                    <a:pt x="2804" y="2804"/>
                  </a:lnTo>
                  <a:lnTo>
                    <a:pt x="2804" y="337802"/>
                  </a:lnTo>
                  <a:lnTo>
                    <a:pt x="212178" y="337802"/>
                  </a:lnTo>
                  <a:cubicBezTo>
                    <a:pt x="212178" y="347972"/>
                    <a:pt x="219954" y="355748"/>
                    <a:pt x="230124" y="355748"/>
                  </a:cubicBezTo>
                  <a:lnTo>
                    <a:pt x="301909" y="355748"/>
                  </a:lnTo>
                  <a:cubicBezTo>
                    <a:pt x="312079" y="355748"/>
                    <a:pt x="319856" y="347972"/>
                    <a:pt x="319856" y="337802"/>
                  </a:cubicBezTo>
                  <a:lnTo>
                    <a:pt x="529229" y="337802"/>
                  </a:lnTo>
                  <a:lnTo>
                    <a:pt x="529229" y="2804"/>
                  </a:lnTo>
                  <a:lnTo>
                    <a:pt x="493337" y="2804"/>
                  </a:lnTo>
                  <a:close/>
                </a:path>
              </a:pathLst>
            </a:custGeom>
            <a:solidFill>
              <a:schemeClr val="bg1"/>
            </a:solidFill>
            <a:ln w="5953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329D4DD3-0F7F-4872-A8AF-B46504A2D57C}"/>
                </a:ext>
              </a:extLst>
            </p:cNvPr>
            <p:cNvSpPr/>
            <p:nvPr/>
          </p:nvSpPr>
          <p:spPr>
            <a:xfrm>
              <a:off x="5406977" y="1948658"/>
              <a:ext cx="406783" cy="305087"/>
            </a:xfrm>
            <a:custGeom>
              <a:avLst/>
              <a:gdLst/>
              <a:ahLst/>
              <a:cxnLst/>
              <a:rect l="0" t="0" r="0" b="0"/>
              <a:pathLst>
                <a:path w="406783" h="305087">
                  <a:moveTo>
                    <a:pt x="409587" y="2804"/>
                  </a:moveTo>
                  <a:lnTo>
                    <a:pt x="2804" y="2804"/>
                  </a:lnTo>
                  <a:lnTo>
                    <a:pt x="2804" y="307891"/>
                  </a:lnTo>
                  <a:lnTo>
                    <a:pt x="409587" y="307891"/>
                  </a:lnTo>
                  <a:lnTo>
                    <a:pt x="409587" y="2804"/>
                  </a:lnTo>
                  <a:close/>
                  <a:moveTo>
                    <a:pt x="38697" y="38697"/>
                  </a:moveTo>
                  <a:lnTo>
                    <a:pt x="194231" y="38697"/>
                  </a:lnTo>
                  <a:lnTo>
                    <a:pt x="194231" y="271999"/>
                  </a:lnTo>
                  <a:lnTo>
                    <a:pt x="38697" y="271999"/>
                  </a:lnTo>
                  <a:lnTo>
                    <a:pt x="38697" y="38697"/>
                  </a:lnTo>
                  <a:close/>
                  <a:moveTo>
                    <a:pt x="373695" y="271999"/>
                  </a:moveTo>
                  <a:lnTo>
                    <a:pt x="218160" y="271999"/>
                  </a:lnTo>
                  <a:lnTo>
                    <a:pt x="218160" y="38697"/>
                  </a:lnTo>
                  <a:lnTo>
                    <a:pt x="373695" y="38697"/>
                  </a:lnTo>
                  <a:lnTo>
                    <a:pt x="373695" y="271999"/>
                  </a:lnTo>
                  <a:close/>
                </a:path>
              </a:pathLst>
            </a:custGeom>
            <a:solidFill>
              <a:schemeClr val="bg1"/>
            </a:solidFill>
            <a:ln w="5953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083BC26-0EBF-494E-AFBE-F8D88E3CB168}"/>
              </a:ext>
            </a:extLst>
          </p:cNvPr>
          <p:cNvGrpSpPr/>
          <p:nvPr/>
        </p:nvGrpSpPr>
        <p:grpSpPr>
          <a:xfrm>
            <a:off x="6163516" y="3900544"/>
            <a:ext cx="1590684" cy="419218"/>
            <a:chOff x="6163516" y="3980228"/>
            <a:chExt cx="1590684" cy="41921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154756E-2E12-4475-879A-CCD755B50B63}"/>
                </a:ext>
              </a:extLst>
            </p:cNvPr>
            <p:cNvSpPr/>
            <p:nvPr/>
          </p:nvSpPr>
          <p:spPr>
            <a:xfrm>
              <a:off x="6237445" y="4151909"/>
              <a:ext cx="123235" cy="123235"/>
            </a:xfrm>
            <a:custGeom>
              <a:avLst/>
              <a:gdLst/>
              <a:ahLst/>
              <a:cxnLst/>
              <a:rect l="0" t="0" r="0" b="0"/>
              <a:pathLst>
                <a:path w="123235" h="123235">
                  <a:moveTo>
                    <a:pt x="61898" y="120080"/>
                  </a:moveTo>
                  <a:cubicBezTo>
                    <a:pt x="94076" y="120080"/>
                    <a:pt x="120092" y="94063"/>
                    <a:pt x="120092" y="61885"/>
                  </a:cubicBezTo>
                  <a:cubicBezTo>
                    <a:pt x="120092" y="29707"/>
                    <a:pt x="94076" y="3691"/>
                    <a:pt x="61898" y="3691"/>
                  </a:cubicBezTo>
                  <a:cubicBezTo>
                    <a:pt x="29720" y="3691"/>
                    <a:pt x="3704" y="29707"/>
                    <a:pt x="3704" y="61885"/>
                  </a:cubicBezTo>
                  <a:cubicBezTo>
                    <a:pt x="3019" y="94063"/>
                    <a:pt x="29720" y="120080"/>
                    <a:pt x="61898" y="120080"/>
                  </a:cubicBezTo>
                </a:path>
              </a:pathLst>
            </a:custGeom>
            <a:solidFill>
              <a:schemeClr val="bg1"/>
            </a:solidFill>
            <a:ln w="6846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BB341238-A667-4442-AD69-9D6898D03579}"/>
                </a:ext>
              </a:extLst>
            </p:cNvPr>
            <p:cNvGrpSpPr/>
            <p:nvPr/>
          </p:nvGrpSpPr>
          <p:grpSpPr>
            <a:xfrm>
              <a:off x="6163516" y="3980228"/>
              <a:ext cx="1590684" cy="419218"/>
              <a:chOff x="6163516" y="3980228"/>
              <a:chExt cx="1590684" cy="419218"/>
            </a:xfrm>
          </p:grpSpPr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16631724-57B0-4593-980E-F1FF82B36939}"/>
                  </a:ext>
                </a:extLst>
              </p:cNvPr>
              <p:cNvSpPr txBox="1"/>
              <p:nvPr/>
            </p:nvSpPr>
            <p:spPr>
              <a:xfrm>
                <a:off x="6778965" y="3980228"/>
                <a:ext cx="9752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00" b="1" dirty="0">
                    <a:solidFill>
                      <a:schemeClr val="bg1"/>
                    </a:solidFill>
                  </a:rPr>
                  <a:t>Educational Consulting</a:t>
                </a: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AB61FE74-4DE0-4D03-A58C-49A4A41FB9C0}"/>
                  </a:ext>
                </a:extLst>
              </p:cNvPr>
              <p:cNvSpPr/>
              <p:nvPr/>
            </p:nvSpPr>
            <p:spPr>
              <a:xfrm>
                <a:off x="6270320" y="4001288"/>
                <a:ext cx="499788" cy="349167"/>
              </a:xfrm>
              <a:custGeom>
                <a:avLst/>
                <a:gdLst/>
                <a:ahLst/>
                <a:cxnLst/>
                <a:rect l="0" t="0" r="0" b="0"/>
                <a:pathLst>
                  <a:path w="499787" h="349166">
                    <a:moveTo>
                      <a:pt x="469246" y="3691"/>
                    </a:moveTo>
                    <a:lnTo>
                      <a:pt x="31076" y="3691"/>
                    </a:lnTo>
                    <a:cubicBezTo>
                      <a:pt x="16014" y="3691"/>
                      <a:pt x="3691" y="16014"/>
                      <a:pt x="3691" y="31076"/>
                    </a:cubicBezTo>
                    <a:lnTo>
                      <a:pt x="3691" y="130349"/>
                    </a:lnTo>
                    <a:cubicBezTo>
                      <a:pt x="11222" y="128295"/>
                      <a:pt x="20122" y="126926"/>
                      <a:pt x="28338" y="126926"/>
                    </a:cubicBezTo>
                    <a:cubicBezTo>
                      <a:pt x="33815" y="126926"/>
                      <a:pt x="39292" y="127611"/>
                      <a:pt x="44769" y="128295"/>
                    </a:cubicBezTo>
                    <a:lnTo>
                      <a:pt x="44769" y="44769"/>
                    </a:lnTo>
                    <a:lnTo>
                      <a:pt x="455553" y="44769"/>
                    </a:lnTo>
                    <a:lnTo>
                      <a:pt x="455553" y="304933"/>
                    </a:lnTo>
                    <a:lnTo>
                      <a:pt x="223460" y="304933"/>
                    </a:lnTo>
                    <a:lnTo>
                      <a:pt x="184436" y="346011"/>
                    </a:lnTo>
                    <a:lnTo>
                      <a:pt x="469246" y="346011"/>
                    </a:lnTo>
                    <a:cubicBezTo>
                      <a:pt x="484308" y="346011"/>
                      <a:pt x="496632" y="333687"/>
                      <a:pt x="496632" y="318625"/>
                    </a:cubicBezTo>
                    <a:lnTo>
                      <a:pt x="496632" y="31076"/>
                    </a:lnTo>
                    <a:cubicBezTo>
                      <a:pt x="496632" y="16014"/>
                      <a:pt x="484308" y="3691"/>
                      <a:pt x="469246" y="3691"/>
                    </a:cubicBezTo>
                  </a:path>
                </a:pathLst>
              </a:custGeom>
              <a:solidFill>
                <a:schemeClr val="bg1"/>
              </a:solidFill>
              <a:ln w="6846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EA0E712B-5F74-4D32-B0C6-FF55D7BD6B9D}"/>
                  </a:ext>
                </a:extLst>
              </p:cNvPr>
              <p:cNvSpPr/>
              <p:nvPr/>
            </p:nvSpPr>
            <p:spPr>
              <a:xfrm>
                <a:off x="6163516" y="4187207"/>
                <a:ext cx="362860" cy="212239"/>
              </a:xfrm>
              <a:custGeom>
                <a:avLst/>
                <a:gdLst/>
                <a:ahLst/>
                <a:cxnLst/>
                <a:rect l="0" t="0" r="0" b="0"/>
                <a:pathLst>
                  <a:path w="362859" h="212238">
                    <a:moveTo>
                      <a:pt x="359704" y="17003"/>
                    </a:moveTo>
                    <a:cubicBezTo>
                      <a:pt x="350803" y="3310"/>
                      <a:pt x="333003" y="-113"/>
                      <a:pt x="319310" y="8102"/>
                    </a:cubicBezTo>
                    <a:cubicBezTo>
                      <a:pt x="316571" y="9472"/>
                      <a:pt x="315202" y="12210"/>
                      <a:pt x="313833" y="13579"/>
                    </a:cubicBezTo>
                    <a:lnTo>
                      <a:pt x="213875" y="117645"/>
                    </a:lnTo>
                    <a:cubicBezTo>
                      <a:pt x="204290" y="112852"/>
                      <a:pt x="194021" y="108744"/>
                      <a:pt x="183751" y="105321"/>
                    </a:cubicBezTo>
                    <a:cubicBezTo>
                      <a:pt x="168004" y="102583"/>
                      <a:pt x="151573" y="99159"/>
                      <a:pt x="135826" y="99159"/>
                    </a:cubicBezTo>
                    <a:cubicBezTo>
                      <a:pt x="120080" y="99159"/>
                      <a:pt x="103648" y="101898"/>
                      <a:pt x="87901" y="106691"/>
                    </a:cubicBezTo>
                    <a:cubicBezTo>
                      <a:pt x="64624" y="112852"/>
                      <a:pt x="44084" y="124491"/>
                      <a:pt x="26968" y="138869"/>
                    </a:cubicBezTo>
                    <a:cubicBezTo>
                      <a:pt x="22861" y="142976"/>
                      <a:pt x="19437" y="149138"/>
                      <a:pt x="18068" y="154615"/>
                    </a:cubicBezTo>
                    <a:lnTo>
                      <a:pt x="3691" y="214864"/>
                    </a:lnTo>
                    <a:lnTo>
                      <a:pt x="208398" y="214864"/>
                    </a:lnTo>
                    <a:lnTo>
                      <a:pt x="208398" y="214179"/>
                    </a:lnTo>
                    <a:lnTo>
                      <a:pt x="266593" y="146400"/>
                    </a:lnTo>
                    <a:lnTo>
                      <a:pt x="356281" y="51919"/>
                    </a:lnTo>
                    <a:cubicBezTo>
                      <a:pt x="364496" y="43704"/>
                      <a:pt x="367235" y="27957"/>
                      <a:pt x="359704" y="17003"/>
                    </a:cubicBezTo>
                  </a:path>
                </a:pathLst>
              </a:custGeom>
              <a:solidFill>
                <a:schemeClr val="bg1"/>
              </a:solidFill>
              <a:ln w="6846" cap="flat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11EFE3A-54E7-4516-A8B0-CE1DC2474C24}"/>
              </a:ext>
            </a:extLst>
          </p:cNvPr>
          <p:cNvGrpSpPr/>
          <p:nvPr/>
        </p:nvGrpSpPr>
        <p:grpSpPr>
          <a:xfrm>
            <a:off x="7569159" y="1782856"/>
            <a:ext cx="1081351" cy="936670"/>
            <a:chOff x="7569159" y="1862540"/>
            <a:chExt cx="1081351" cy="936670"/>
          </a:xfrm>
        </p:grpSpPr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829D5A4-7D64-4AA1-BA06-64CF4A341F30}"/>
                </a:ext>
              </a:extLst>
            </p:cNvPr>
            <p:cNvSpPr txBox="1"/>
            <p:nvPr/>
          </p:nvSpPr>
          <p:spPr>
            <a:xfrm>
              <a:off x="7569159" y="2399100"/>
              <a:ext cx="10813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</a:rPr>
                <a:t>Proven Assessments</a:t>
              </a:r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A3D1C717-6D62-46CB-A576-5DE3A6E8A66B}"/>
                </a:ext>
              </a:extLst>
            </p:cNvPr>
            <p:cNvSpPr/>
            <p:nvPr/>
          </p:nvSpPr>
          <p:spPr>
            <a:xfrm>
              <a:off x="7908397" y="1862540"/>
              <a:ext cx="376873" cy="484550"/>
            </a:xfrm>
            <a:custGeom>
              <a:avLst/>
              <a:gdLst/>
              <a:ahLst/>
              <a:cxnLst/>
              <a:rect l="0" t="0" r="0" b="0"/>
              <a:pathLst>
                <a:path w="376872" h="484550">
                  <a:moveTo>
                    <a:pt x="40379" y="40379"/>
                  </a:moveTo>
                  <a:lnTo>
                    <a:pt x="339484" y="40379"/>
                  </a:lnTo>
                  <a:lnTo>
                    <a:pt x="339484" y="447162"/>
                  </a:lnTo>
                  <a:lnTo>
                    <a:pt x="40379" y="447162"/>
                  </a:lnTo>
                  <a:lnTo>
                    <a:pt x="40379" y="40379"/>
                  </a:lnTo>
                  <a:close/>
                  <a:moveTo>
                    <a:pt x="4487" y="483055"/>
                  </a:moveTo>
                  <a:lnTo>
                    <a:pt x="375377" y="483055"/>
                  </a:lnTo>
                  <a:lnTo>
                    <a:pt x="375377" y="4487"/>
                  </a:lnTo>
                  <a:lnTo>
                    <a:pt x="4487" y="4487"/>
                  </a:lnTo>
                  <a:lnTo>
                    <a:pt x="4487" y="4830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1C5C4685-1EA4-4FFB-A558-6F7F7C6A03EC}"/>
                </a:ext>
              </a:extLst>
            </p:cNvPr>
            <p:cNvSpPr/>
            <p:nvPr/>
          </p:nvSpPr>
          <p:spPr>
            <a:xfrm>
              <a:off x="8105807" y="1952272"/>
              <a:ext cx="107678" cy="29911"/>
            </a:xfrm>
            <a:custGeom>
              <a:avLst/>
              <a:gdLst/>
              <a:ahLst/>
              <a:cxnLst/>
              <a:rect l="0" t="0" r="0" b="0"/>
              <a:pathLst>
                <a:path w="107677" h="29910">
                  <a:moveTo>
                    <a:pt x="4487" y="4487"/>
                  </a:moveTo>
                  <a:lnTo>
                    <a:pt x="106182" y="4487"/>
                  </a:lnTo>
                  <a:lnTo>
                    <a:pt x="106182" y="28415"/>
                  </a:lnTo>
                  <a:lnTo>
                    <a:pt x="4487" y="284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18148820-A46D-4FE1-A37E-4CE1D88D00BD}"/>
                </a:ext>
              </a:extLst>
            </p:cNvPr>
            <p:cNvSpPr/>
            <p:nvPr/>
          </p:nvSpPr>
          <p:spPr>
            <a:xfrm>
              <a:off x="8105807" y="2047985"/>
              <a:ext cx="107678" cy="29911"/>
            </a:xfrm>
            <a:custGeom>
              <a:avLst/>
              <a:gdLst/>
              <a:ahLst/>
              <a:cxnLst/>
              <a:rect l="0" t="0" r="0" b="0"/>
              <a:pathLst>
                <a:path w="107677" h="29910">
                  <a:moveTo>
                    <a:pt x="4487" y="4487"/>
                  </a:moveTo>
                  <a:lnTo>
                    <a:pt x="106182" y="4487"/>
                  </a:lnTo>
                  <a:lnTo>
                    <a:pt x="106182" y="28415"/>
                  </a:lnTo>
                  <a:lnTo>
                    <a:pt x="4487" y="284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EBC56CB-06F3-451D-9864-7E3F69E9C599}"/>
                </a:ext>
              </a:extLst>
            </p:cNvPr>
            <p:cNvSpPr/>
            <p:nvPr/>
          </p:nvSpPr>
          <p:spPr>
            <a:xfrm>
              <a:off x="8105807" y="2239413"/>
              <a:ext cx="107678" cy="29911"/>
            </a:xfrm>
            <a:custGeom>
              <a:avLst/>
              <a:gdLst/>
              <a:ahLst/>
              <a:cxnLst/>
              <a:rect l="0" t="0" r="0" b="0"/>
              <a:pathLst>
                <a:path w="107677" h="29910">
                  <a:moveTo>
                    <a:pt x="4487" y="4487"/>
                  </a:moveTo>
                  <a:lnTo>
                    <a:pt x="106182" y="4487"/>
                  </a:lnTo>
                  <a:lnTo>
                    <a:pt x="106182" y="28415"/>
                  </a:lnTo>
                  <a:lnTo>
                    <a:pt x="4487" y="284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5531F7A1-7A9E-4683-BBCF-1AF9946A3DD2}"/>
                </a:ext>
              </a:extLst>
            </p:cNvPr>
            <p:cNvSpPr/>
            <p:nvPr/>
          </p:nvSpPr>
          <p:spPr>
            <a:xfrm>
              <a:off x="8105807" y="2143699"/>
              <a:ext cx="107678" cy="29911"/>
            </a:xfrm>
            <a:custGeom>
              <a:avLst/>
              <a:gdLst/>
              <a:ahLst/>
              <a:cxnLst/>
              <a:rect l="0" t="0" r="0" b="0"/>
              <a:pathLst>
                <a:path w="107677" h="29910">
                  <a:moveTo>
                    <a:pt x="4487" y="4487"/>
                  </a:moveTo>
                  <a:lnTo>
                    <a:pt x="106182" y="4487"/>
                  </a:lnTo>
                  <a:lnTo>
                    <a:pt x="106182" y="28415"/>
                  </a:lnTo>
                  <a:lnTo>
                    <a:pt x="4487" y="2841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B13AA665-847A-4AE4-889F-F9455F151903}"/>
                </a:ext>
              </a:extLst>
            </p:cNvPr>
            <p:cNvSpPr/>
            <p:nvPr/>
          </p:nvSpPr>
          <p:spPr>
            <a:xfrm>
              <a:off x="7980182" y="1922361"/>
              <a:ext cx="95714" cy="77767"/>
            </a:xfrm>
            <a:custGeom>
              <a:avLst/>
              <a:gdLst/>
              <a:ahLst/>
              <a:cxnLst/>
              <a:rect l="0" t="0" r="0" b="0"/>
              <a:pathLst>
                <a:path w="95713" h="77767">
                  <a:moveTo>
                    <a:pt x="93022" y="21236"/>
                  </a:moveTo>
                  <a:lnTo>
                    <a:pt x="76272" y="4487"/>
                  </a:lnTo>
                  <a:lnTo>
                    <a:pt x="36790" y="43968"/>
                  </a:lnTo>
                  <a:lnTo>
                    <a:pt x="21236" y="28415"/>
                  </a:lnTo>
                  <a:lnTo>
                    <a:pt x="4487" y="45165"/>
                  </a:lnTo>
                  <a:lnTo>
                    <a:pt x="36790" y="774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6BD3262A-CB2C-4A8D-86A8-97F49961B756}"/>
                </a:ext>
              </a:extLst>
            </p:cNvPr>
            <p:cNvSpPr/>
            <p:nvPr/>
          </p:nvSpPr>
          <p:spPr>
            <a:xfrm>
              <a:off x="7980182" y="2018075"/>
              <a:ext cx="95714" cy="77767"/>
            </a:xfrm>
            <a:custGeom>
              <a:avLst/>
              <a:gdLst/>
              <a:ahLst/>
              <a:cxnLst/>
              <a:rect l="0" t="0" r="0" b="0"/>
              <a:pathLst>
                <a:path w="95713" h="77767">
                  <a:moveTo>
                    <a:pt x="93022" y="21236"/>
                  </a:moveTo>
                  <a:lnTo>
                    <a:pt x="76272" y="4487"/>
                  </a:lnTo>
                  <a:lnTo>
                    <a:pt x="36790" y="43968"/>
                  </a:lnTo>
                  <a:lnTo>
                    <a:pt x="21236" y="28415"/>
                  </a:lnTo>
                  <a:lnTo>
                    <a:pt x="4487" y="45165"/>
                  </a:lnTo>
                  <a:lnTo>
                    <a:pt x="36790" y="774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5FE50E3-0BA7-47B0-81DA-8AF4B6115BF8}"/>
                </a:ext>
              </a:extLst>
            </p:cNvPr>
            <p:cNvSpPr/>
            <p:nvPr/>
          </p:nvSpPr>
          <p:spPr>
            <a:xfrm>
              <a:off x="7980182" y="2113789"/>
              <a:ext cx="95714" cy="77767"/>
            </a:xfrm>
            <a:custGeom>
              <a:avLst/>
              <a:gdLst/>
              <a:ahLst/>
              <a:cxnLst/>
              <a:rect l="0" t="0" r="0" b="0"/>
              <a:pathLst>
                <a:path w="95713" h="77767">
                  <a:moveTo>
                    <a:pt x="93022" y="21236"/>
                  </a:moveTo>
                  <a:lnTo>
                    <a:pt x="76272" y="4487"/>
                  </a:lnTo>
                  <a:lnTo>
                    <a:pt x="36790" y="43968"/>
                  </a:lnTo>
                  <a:lnTo>
                    <a:pt x="21236" y="28415"/>
                  </a:lnTo>
                  <a:lnTo>
                    <a:pt x="4487" y="45165"/>
                  </a:lnTo>
                  <a:lnTo>
                    <a:pt x="36790" y="774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EAE416A-FC4B-4873-89F0-9EBC8035B252}"/>
                </a:ext>
              </a:extLst>
            </p:cNvPr>
            <p:cNvSpPr/>
            <p:nvPr/>
          </p:nvSpPr>
          <p:spPr>
            <a:xfrm>
              <a:off x="7980182" y="2208306"/>
              <a:ext cx="95714" cy="77767"/>
            </a:xfrm>
            <a:custGeom>
              <a:avLst/>
              <a:gdLst/>
              <a:ahLst/>
              <a:cxnLst/>
              <a:rect l="0" t="0" r="0" b="0"/>
              <a:pathLst>
                <a:path w="95713" h="77767">
                  <a:moveTo>
                    <a:pt x="93022" y="21236"/>
                  </a:moveTo>
                  <a:lnTo>
                    <a:pt x="76272" y="4487"/>
                  </a:lnTo>
                  <a:lnTo>
                    <a:pt x="36790" y="43968"/>
                  </a:lnTo>
                  <a:lnTo>
                    <a:pt x="21236" y="28415"/>
                  </a:lnTo>
                  <a:lnTo>
                    <a:pt x="4487" y="45165"/>
                  </a:lnTo>
                  <a:lnTo>
                    <a:pt x="36790" y="774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C71A737-F04A-4D45-A167-6D49BAB1CBC7}"/>
              </a:ext>
            </a:extLst>
          </p:cNvPr>
          <p:cNvGrpSpPr/>
          <p:nvPr/>
        </p:nvGrpSpPr>
        <p:grpSpPr>
          <a:xfrm>
            <a:off x="273865" y="1577666"/>
            <a:ext cx="4162064" cy="646331"/>
            <a:chOff x="273865" y="1613057"/>
            <a:chExt cx="4162064" cy="646331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CCFC2CD-56FC-4867-88D3-8953C55A7AEF}"/>
                </a:ext>
              </a:extLst>
            </p:cNvPr>
            <p:cNvSpPr/>
            <p:nvPr/>
          </p:nvSpPr>
          <p:spPr>
            <a:xfrm>
              <a:off x="739115" y="1613057"/>
              <a:ext cx="36968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Digital curriculum that is rigorously aligned to state standards and used in blended and virtual learning environments.</a:t>
              </a:r>
              <a:endParaRPr lang="en-US" sz="1200" dirty="0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2B480DA9-3D2B-4ED4-A6EA-D6E5E22C78AD}"/>
                </a:ext>
              </a:extLst>
            </p:cNvPr>
            <p:cNvSpPr txBox="1"/>
            <p:nvPr/>
          </p:nvSpPr>
          <p:spPr>
            <a:xfrm>
              <a:off x="273865" y="1681678"/>
              <a:ext cx="36576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E21B96-A209-4618-8196-1FD3945EBF3E}"/>
              </a:ext>
            </a:extLst>
          </p:cNvPr>
          <p:cNvGrpSpPr/>
          <p:nvPr/>
        </p:nvGrpSpPr>
        <p:grpSpPr>
          <a:xfrm>
            <a:off x="274692" y="2509597"/>
            <a:ext cx="4341379" cy="646331"/>
            <a:chOff x="274245" y="2571750"/>
            <a:chExt cx="4341379" cy="646331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6D9A7CA1-F8B8-48A8-BFF5-262A09E2B6EF}"/>
                </a:ext>
              </a:extLst>
            </p:cNvPr>
            <p:cNvSpPr/>
            <p:nvPr/>
          </p:nvSpPr>
          <p:spPr>
            <a:xfrm>
              <a:off x="749254" y="2571750"/>
              <a:ext cx="386637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Assessments supported by strong validity and reliability, used for classroom practice, formative assessment, and benchmarking.</a:t>
              </a:r>
              <a:endParaRPr lang="en-US" sz="1200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7D7CBA3-0E93-4F50-968D-01E5CB2D11E1}"/>
                </a:ext>
              </a:extLst>
            </p:cNvPr>
            <p:cNvSpPr txBox="1"/>
            <p:nvPr/>
          </p:nvSpPr>
          <p:spPr>
            <a:xfrm>
              <a:off x="274245" y="2633622"/>
              <a:ext cx="36576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5053A47-026C-444F-B338-A4A85C1E4268}"/>
              </a:ext>
            </a:extLst>
          </p:cNvPr>
          <p:cNvGrpSpPr/>
          <p:nvPr/>
        </p:nvGrpSpPr>
        <p:grpSpPr>
          <a:xfrm>
            <a:off x="274692" y="3406466"/>
            <a:ext cx="4161236" cy="646331"/>
            <a:chOff x="274692" y="3529687"/>
            <a:chExt cx="4161236" cy="646331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C4F7DF5-E1B6-4A49-A219-82FC9D7A719A}"/>
                </a:ext>
              </a:extLst>
            </p:cNvPr>
            <p:cNvSpPr/>
            <p:nvPr/>
          </p:nvSpPr>
          <p:spPr>
            <a:xfrm>
              <a:off x="739113" y="3529687"/>
              <a:ext cx="369681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00000"/>
                  </a:solidFill>
                </a:rPr>
                <a:t>Managed services and consulting for comprehensive program design, implementation, support, and evaluation.</a:t>
              </a:r>
              <a:endParaRPr lang="en-US" sz="12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88DEDBBE-8FCF-49B0-B91B-8BF7EE091C61}"/>
                </a:ext>
              </a:extLst>
            </p:cNvPr>
            <p:cNvSpPr txBox="1"/>
            <p:nvPr/>
          </p:nvSpPr>
          <p:spPr>
            <a:xfrm>
              <a:off x="274692" y="3610896"/>
              <a:ext cx="365760" cy="369332"/>
            </a:xfrm>
            <a:prstGeom prst="rect">
              <a:avLst/>
            </a:prstGeom>
            <a:solidFill>
              <a:schemeClr val="accent5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39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8AB43-314D-48F1-97A9-D8512B83E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300" dirty="0">
                <a:solidFill>
                  <a:srgbClr val="7F7F7F"/>
                </a:solidFill>
                <a:latin typeface="Arial"/>
                <a:cs typeface="Arial"/>
              </a:rPr>
              <a:t>Gear Up Your Virtual Learning Program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54816CFD-AA81-4093-9E2B-65BC14D52F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EE0F7324-6C63-44AD-884E-6DE0DFB22E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5194"/>
            <a:ext cx="9144000" cy="367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34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A8A9D3B-2E84-4E28-8DDC-C0E23DD9B814}"/>
              </a:ext>
            </a:extLst>
          </p:cNvPr>
          <p:cNvSpPr/>
          <p:nvPr/>
        </p:nvSpPr>
        <p:spPr>
          <a:xfrm>
            <a:off x="7135369" y="2495544"/>
            <a:ext cx="1575354" cy="1371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4A1506C-5DBF-47D3-8B6D-AFCB41F50D33}"/>
              </a:ext>
            </a:extLst>
          </p:cNvPr>
          <p:cNvSpPr/>
          <p:nvPr/>
        </p:nvSpPr>
        <p:spPr>
          <a:xfrm>
            <a:off x="5566567" y="1123950"/>
            <a:ext cx="1575354" cy="137159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790789-7331-4C8A-A7F2-580BF7087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rgbClr val="7F7F7F"/>
                </a:solidFill>
                <a:latin typeface="Arial"/>
                <a:cs typeface="Arial"/>
              </a:rPr>
              <a:t>A Fully-Accredited Virtual School Program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E1D016F-4385-4354-B452-5AEA8F0EC4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4D29DC-9395-4B88-AA20-D7FF8340F4DB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75143" y="1047750"/>
            <a:ext cx="4982657" cy="3581400"/>
          </a:xfrm>
        </p:spPr>
        <p:txBody>
          <a:bodyPr>
            <a:normAutofit/>
          </a:bodyPr>
          <a:lstStyle/>
          <a:p>
            <a:r>
              <a:rPr lang="en-US" sz="1600" dirty="0"/>
              <a:t>Edmentum partners with schools and districts to deliver rigorous and research-based curriculum built to state and national standards.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High-quality, state-certified teachers experienced in online instruction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Flexible program implementation and management designed for virtual learning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Accredited by </a:t>
            </a:r>
            <a:r>
              <a:rPr lang="en-US" sz="1600" dirty="0" err="1"/>
              <a:t>Cognia</a:t>
            </a:r>
            <a:r>
              <a:rPr lang="en-US" sz="1600" dirty="0"/>
              <a:t> (formerly </a:t>
            </a:r>
            <a:r>
              <a:rPr lang="en-US" sz="1600" dirty="0" err="1"/>
              <a:t>AdvancEd</a:t>
            </a:r>
            <a:r>
              <a:rPr lang="en-US" sz="1600" dirty="0"/>
              <a:t>)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/>
              <a:t>End-to-end managed educational services</a:t>
            </a:r>
            <a:endParaRPr lang="en-US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0E6C91-E33E-4768-A401-5FDF24455587}"/>
              </a:ext>
            </a:extLst>
          </p:cNvPr>
          <p:cNvSpPr txBox="1"/>
          <p:nvPr/>
        </p:nvSpPr>
        <p:spPr>
          <a:xfrm>
            <a:off x="5694122" y="1186874"/>
            <a:ext cx="1447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679E"/>
                </a:solidFill>
              </a:rPr>
              <a:t>90% </a:t>
            </a:r>
          </a:p>
          <a:p>
            <a:pPr algn="ctr"/>
            <a:r>
              <a:rPr lang="en-US" sz="1200" dirty="0"/>
              <a:t>passing rate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7DC924-7D1A-4F25-8328-BED79BCECE16}"/>
              </a:ext>
            </a:extLst>
          </p:cNvPr>
          <p:cNvSpPr/>
          <p:nvPr/>
        </p:nvSpPr>
        <p:spPr>
          <a:xfrm>
            <a:off x="7103670" y="1186874"/>
            <a:ext cx="156331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679E"/>
                </a:solidFill>
              </a:rPr>
              <a:t>80%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</a:p>
          <a:p>
            <a:pPr algn="ctr"/>
            <a:r>
              <a:rPr lang="en-US" sz="1200" dirty="0"/>
              <a:t>course completion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A48B6F-9703-40E7-A209-7ACF8FBE0FA1}"/>
              </a:ext>
            </a:extLst>
          </p:cNvPr>
          <p:cNvSpPr/>
          <p:nvPr/>
        </p:nvSpPr>
        <p:spPr>
          <a:xfrm>
            <a:off x="5566567" y="2541707"/>
            <a:ext cx="1562245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/>
                </a:solidFill>
              </a:rPr>
              <a:t>50K+</a:t>
            </a:r>
            <a:r>
              <a:rPr lang="en-US" sz="4400" b="1" dirty="0"/>
              <a:t> </a:t>
            </a:r>
          </a:p>
          <a:p>
            <a:pPr algn="ctr"/>
            <a:r>
              <a:rPr lang="en-US" sz="1200" dirty="0"/>
              <a:t>enrollments annually</a:t>
            </a:r>
          </a:p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CB08B78-DE6D-480E-A7F2-DAF660388651}"/>
              </a:ext>
            </a:extLst>
          </p:cNvPr>
          <p:cNvSpPr/>
          <p:nvPr/>
        </p:nvSpPr>
        <p:spPr>
          <a:xfrm>
            <a:off x="7084772" y="2495544"/>
            <a:ext cx="158221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accent5"/>
                </a:solidFill>
              </a:rPr>
              <a:t>70+ </a:t>
            </a:r>
          </a:p>
          <a:p>
            <a:pPr algn="ctr"/>
            <a:r>
              <a:rPr lang="en-US" sz="1200" dirty="0"/>
              <a:t>full time teachers &amp;</a:t>
            </a:r>
          </a:p>
          <a:p>
            <a:pPr algn="ctr"/>
            <a:r>
              <a:rPr lang="en-US" sz="1200" dirty="0"/>
              <a:t>100+ part time teachers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D94184F-BC7F-4680-8D25-243CAC1AAC40}"/>
              </a:ext>
            </a:extLst>
          </p:cNvPr>
          <p:cNvCxnSpPr>
            <a:cxnSpLocks/>
          </p:cNvCxnSpPr>
          <p:nvPr/>
        </p:nvCxnSpPr>
        <p:spPr>
          <a:xfrm>
            <a:off x="5569002" y="2495550"/>
            <a:ext cx="3148278" cy="0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73CD428-FF2E-4BA5-A042-F00653D47EA3}"/>
              </a:ext>
            </a:extLst>
          </p:cNvPr>
          <p:cNvCxnSpPr>
            <a:cxnSpLocks/>
          </p:cNvCxnSpPr>
          <p:nvPr/>
        </p:nvCxnSpPr>
        <p:spPr>
          <a:xfrm>
            <a:off x="7141923" y="1123950"/>
            <a:ext cx="0" cy="2743188"/>
          </a:xfrm>
          <a:prstGeom prst="line">
            <a:avLst/>
          </a:prstGeom>
          <a:ln w="6350">
            <a:solidFill>
              <a:schemeClr val="bg1">
                <a:lumMod val="65000"/>
              </a:scheme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930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EE9F92B-EE5B-498D-B855-D05132E719AF}"/>
              </a:ext>
            </a:extLst>
          </p:cNvPr>
          <p:cNvCxnSpPr>
            <a:cxnSpLocks/>
          </p:cNvCxnSpPr>
          <p:nvPr/>
        </p:nvCxnSpPr>
        <p:spPr>
          <a:xfrm>
            <a:off x="6076511" y="964354"/>
            <a:ext cx="19489" cy="3932757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 descr="A person in a blue shirt&#10;&#10;Description automatically generated">
            <a:extLst>
              <a:ext uri="{FF2B5EF4-FFF2-40B4-BE49-F238E27FC236}">
                <a16:creationId xmlns:a16="http://schemas.microsoft.com/office/drawing/2014/main" id="{B98919ED-B748-442C-9189-C48E6E8800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12963" r="16667" b="47804"/>
          <a:stretch/>
        </p:blipFill>
        <p:spPr>
          <a:xfrm>
            <a:off x="5203493" y="2856261"/>
            <a:ext cx="2130002" cy="1740510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0335E86-30BD-4DC3-8CA9-8CC159E3FA35}"/>
              </a:ext>
            </a:extLst>
          </p:cNvPr>
          <p:cNvCxnSpPr>
            <a:cxnSpLocks/>
          </p:cNvCxnSpPr>
          <p:nvPr/>
        </p:nvCxnSpPr>
        <p:spPr>
          <a:xfrm>
            <a:off x="3009532" y="1125936"/>
            <a:ext cx="35712" cy="3771175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smiling boy wearing a yellow shirt&#10;&#10;Description automatically generated">
            <a:extLst>
              <a:ext uri="{FF2B5EF4-FFF2-40B4-BE49-F238E27FC236}">
                <a16:creationId xmlns:a16="http://schemas.microsoft.com/office/drawing/2014/main" id="{20EF96A5-1DF0-4692-A1A7-7B907432D5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862" b="630"/>
          <a:stretch/>
        </p:blipFill>
        <p:spPr>
          <a:xfrm flipH="1">
            <a:off x="-2259" y="2735958"/>
            <a:ext cx="1669615" cy="2049492"/>
          </a:xfrm>
          <a:prstGeom prst="rect">
            <a:avLst/>
          </a:prstGeom>
        </p:spPr>
      </p:pic>
      <p:pic>
        <p:nvPicPr>
          <p:cNvPr id="28" name="Picture 2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B2129709-FF2A-494A-AC6D-5437E58207C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82" t="1" r="26984" b="69037"/>
          <a:stretch/>
        </p:blipFill>
        <p:spPr>
          <a:xfrm>
            <a:off x="2895600" y="2495550"/>
            <a:ext cx="2787382" cy="2289899"/>
          </a:xfrm>
          <a:prstGeom prst="rect">
            <a:avLst/>
          </a:prstGeom>
        </p:spPr>
      </p:pic>
      <p:pic>
        <p:nvPicPr>
          <p:cNvPr id="29" name="Picture 28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5A94E139-7943-4B8A-A5F3-A6475826456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96" t="3320" r="35680" b="31182"/>
          <a:stretch/>
        </p:blipFill>
        <p:spPr>
          <a:xfrm>
            <a:off x="7139940" y="2854754"/>
            <a:ext cx="2004060" cy="1930695"/>
          </a:xfrm>
          <a:prstGeom prst="rect">
            <a:avLst/>
          </a:prstGeom>
        </p:spPr>
      </p:pic>
      <p:pic>
        <p:nvPicPr>
          <p:cNvPr id="30" name="Picture 29" descr="A girl posing for a picture&#10;&#10;Description automatically generated">
            <a:extLst>
              <a:ext uri="{FF2B5EF4-FFF2-40B4-BE49-F238E27FC236}">
                <a16:creationId xmlns:a16="http://schemas.microsoft.com/office/drawing/2014/main" id="{ACE3D084-F3B1-41A9-BEE5-946B8DD447E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t="8519" r="23332" b="64799"/>
          <a:stretch/>
        </p:blipFill>
        <p:spPr>
          <a:xfrm>
            <a:off x="1514513" y="2809132"/>
            <a:ext cx="2143087" cy="182354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EA3699C-E10B-4C61-8F94-1FF8A636D490}"/>
              </a:ext>
            </a:extLst>
          </p:cNvPr>
          <p:cNvSpPr/>
          <p:nvPr/>
        </p:nvSpPr>
        <p:spPr>
          <a:xfrm>
            <a:off x="0" y="4367212"/>
            <a:ext cx="9144000" cy="77628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8101CC-DEDE-4F32-9BBF-0490F04D0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Who Does </a:t>
            </a:r>
            <a:r>
              <a:rPr lang="en-US" dirty="0" err="1"/>
              <a:t>EdOptions</a:t>
            </a:r>
            <a:r>
              <a:rPr lang="en-US" dirty="0"/>
              <a:t> Academy Support?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7A84B5-8390-4062-B5C3-8D5738C7CBBC}"/>
              </a:ext>
            </a:extLst>
          </p:cNvPr>
          <p:cNvSpPr/>
          <p:nvPr/>
        </p:nvSpPr>
        <p:spPr>
          <a:xfrm>
            <a:off x="1143000" y="4509762"/>
            <a:ext cx="6858000" cy="2289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200" b="1" dirty="0">
                <a:solidFill>
                  <a:schemeClr val="bg1"/>
                </a:solidFill>
              </a:rPr>
              <a:t>K-12 online courses paired with instructional services to deliver effective virtual programs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1827998-1D5C-41E0-BC72-C333AF285F5F}"/>
              </a:ext>
            </a:extLst>
          </p:cNvPr>
          <p:cNvSpPr/>
          <p:nvPr/>
        </p:nvSpPr>
        <p:spPr>
          <a:xfrm>
            <a:off x="531916" y="860161"/>
            <a:ext cx="1939976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Elementary Instruction</a:t>
            </a:r>
          </a:p>
          <a:p>
            <a:pPr algn="ctr"/>
            <a:r>
              <a:rPr lang="en-US" sz="900" dirty="0" err="1">
                <a:solidFill>
                  <a:schemeClr val="accent2">
                    <a:lumMod val="50000"/>
                  </a:schemeClr>
                </a:solidFill>
              </a:rPr>
              <a:t>EdOptions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</a:rPr>
              <a:t> Academy &amp; </a:t>
            </a:r>
            <a:br>
              <a:rPr lang="en-US" sz="9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900" dirty="0">
                <a:solidFill>
                  <a:schemeClr val="accent2">
                    <a:lumMod val="50000"/>
                  </a:schemeClr>
                </a:solidFill>
              </a:rPr>
              <a:t>Calvert Learning</a:t>
            </a:r>
          </a:p>
          <a:p>
            <a:pPr algn="ctr"/>
            <a:endParaRPr lang="en-US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E052600-BEC9-401E-9C34-046D35508409}"/>
              </a:ext>
            </a:extLst>
          </p:cNvPr>
          <p:cNvSpPr/>
          <p:nvPr/>
        </p:nvSpPr>
        <p:spPr>
          <a:xfrm>
            <a:off x="6264413" y="825854"/>
            <a:ext cx="2627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Workforce Preparation </a:t>
            </a:r>
          </a:p>
          <a:p>
            <a:pPr algn="ctr"/>
            <a:r>
              <a:rPr lang="en-US" sz="900" dirty="0" err="1">
                <a:solidFill>
                  <a:schemeClr val="accent2">
                    <a:lumMod val="50000"/>
                  </a:schemeClr>
                </a:solidFill>
              </a:rPr>
              <a:t>EdOptions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</a:rPr>
              <a:t> Career Academy</a:t>
            </a:r>
            <a:br>
              <a:rPr lang="en-US" sz="1100" b="1" dirty="0">
                <a:solidFill>
                  <a:schemeClr val="accent2">
                    <a:lumMod val="50000"/>
                  </a:schemeClr>
                </a:solidFill>
              </a:rPr>
            </a:br>
            <a:endParaRPr lang="en-US" sz="9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04CDF5-CE5D-4E19-96E6-8445DCCB2090}"/>
              </a:ext>
            </a:extLst>
          </p:cNvPr>
          <p:cNvSpPr/>
          <p:nvPr/>
        </p:nvSpPr>
        <p:spPr>
          <a:xfrm>
            <a:off x="337834" y="1428750"/>
            <a:ext cx="2405365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900" b="1" dirty="0"/>
              <a:t>Who</a:t>
            </a:r>
            <a:r>
              <a:rPr lang="en-US" sz="900" dirty="0"/>
              <a:t>: Elementary schools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900" b="1" dirty="0"/>
              <a:t>What: </a:t>
            </a:r>
            <a:r>
              <a:rPr lang="en-US" sz="900" dirty="0"/>
              <a:t>Carefully curated curriculum for elementary learners that incorporates problem-based instruction and blends online and print-based learning tools.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B7EFFC6-9A99-460C-81B2-A748CE56B344}"/>
              </a:ext>
            </a:extLst>
          </p:cNvPr>
          <p:cNvSpPr/>
          <p:nvPr/>
        </p:nvSpPr>
        <p:spPr>
          <a:xfrm>
            <a:off x="3296088" y="1428750"/>
            <a:ext cx="264875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900" b="1" dirty="0"/>
              <a:t>Who: </a:t>
            </a:r>
            <a:r>
              <a:rPr lang="en-US" sz="900" dirty="0"/>
              <a:t>Middle and high schools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900" b="1" dirty="0"/>
              <a:t>What: </a:t>
            </a:r>
            <a:r>
              <a:rPr lang="en-US" sz="900" dirty="0"/>
              <a:t>Over 100 semesters of courses in core subject areas, over 100 semesters of CTE offerings, 27 semesters of college prep courses, and more.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AAE4352-273C-4E01-A8D6-7E4BADE21902}"/>
              </a:ext>
            </a:extLst>
          </p:cNvPr>
          <p:cNvGrpSpPr/>
          <p:nvPr/>
        </p:nvGrpSpPr>
        <p:grpSpPr>
          <a:xfrm>
            <a:off x="6248398" y="1428750"/>
            <a:ext cx="2859378" cy="931842"/>
            <a:chOff x="6248398" y="1478399"/>
            <a:chExt cx="2859378" cy="931842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8348105-0E26-4961-AD62-1B86A8508E96}"/>
                </a:ext>
              </a:extLst>
            </p:cNvPr>
            <p:cNvSpPr/>
            <p:nvPr/>
          </p:nvSpPr>
          <p:spPr>
            <a:xfrm>
              <a:off x="6248399" y="1478399"/>
              <a:ext cx="285937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900" b="1" dirty="0">
                  <a:latin typeface="+mj-lt"/>
                </a:rPr>
                <a:t>Who: </a:t>
              </a:r>
              <a:r>
                <a:rPr lang="en-US" sz="900" dirty="0">
                  <a:latin typeface="+mj-lt"/>
                </a:rPr>
                <a:t>High school and adult learning programs</a:t>
              </a:r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A296B1B-04F9-415D-A676-745A384C42CA}"/>
                </a:ext>
              </a:extLst>
            </p:cNvPr>
            <p:cNvSpPr/>
            <p:nvPr/>
          </p:nvSpPr>
          <p:spPr>
            <a:xfrm>
              <a:off x="6248398" y="1763910"/>
              <a:ext cx="270422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900" b="1" dirty="0"/>
                <a:t>What: </a:t>
              </a:r>
              <a:r>
                <a:rPr lang="en-US" sz="900" dirty="0"/>
                <a:t>Career preparation in 10 vocational areas, including home care professional, office management, customer service, hospitality, food services, commercial driving, and more.</a:t>
              </a: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DC6D5EE5-B355-4444-8C84-6DE5CF3B6117}"/>
              </a:ext>
            </a:extLst>
          </p:cNvPr>
          <p:cNvSpPr/>
          <p:nvPr/>
        </p:nvSpPr>
        <p:spPr>
          <a:xfrm>
            <a:off x="3253352" y="825854"/>
            <a:ext cx="276789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chemeClr val="accent2">
                    <a:lumMod val="50000"/>
                  </a:schemeClr>
                </a:solidFill>
              </a:rPr>
              <a:t>Core Curriculum, College Readiness, and CTE Prep</a:t>
            </a:r>
          </a:p>
          <a:p>
            <a:pPr algn="ctr"/>
            <a:r>
              <a:rPr lang="en-US" sz="900" dirty="0" err="1">
                <a:solidFill>
                  <a:schemeClr val="accent2">
                    <a:lumMod val="50000"/>
                  </a:schemeClr>
                </a:solidFill>
              </a:rPr>
              <a:t>EdOptions</a:t>
            </a:r>
            <a:r>
              <a:rPr lang="en-US" sz="900" dirty="0">
                <a:solidFill>
                  <a:schemeClr val="accent2">
                    <a:lumMod val="50000"/>
                  </a:schemeClr>
                </a:solidFill>
              </a:rPr>
              <a:t> Academy</a:t>
            </a:r>
          </a:p>
          <a:p>
            <a:pPr algn="ctr"/>
            <a:endParaRPr lang="en-US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02BEF2-DD98-49CC-908E-E7CA72C7E6B3}"/>
              </a:ext>
            </a:extLst>
          </p:cNvPr>
          <p:cNvSpPr/>
          <p:nvPr/>
        </p:nvSpPr>
        <p:spPr>
          <a:xfrm>
            <a:off x="175772" y="4778602"/>
            <a:ext cx="871645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</a:rPr>
              <a:t>24/7 Tutoring    |    Success Coaching    |    Marketing &amp; Enrollment Services    |    Special Education    |    ELL    |    IEP &amp; 504 Planning    |    Gifted &amp; Talented    |    Graduation Assistance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20244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47FEC-6F28-429B-8394-051E1AE50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Who are </a:t>
            </a:r>
            <a:r>
              <a:rPr lang="en-US" sz="3200" dirty="0" err="1"/>
              <a:t>EdOptions</a:t>
            </a:r>
            <a:r>
              <a:rPr lang="en-US" sz="3200" dirty="0"/>
              <a:t> Academy Instructors?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AF3D7D-8FEA-496A-B191-487649F4E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298" y="781075"/>
            <a:ext cx="4171121" cy="1394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BFB93D3-B6AA-4DBC-9572-8A2D3DD003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59" y="2479398"/>
            <a:ext cx="4404360" cy="15258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A71807D-7378-4FB7-B239-A01AC80C01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541" y="813513"/>
            <a:ext cx="2743200" cy="31278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8C06D05-33BE-4015-A3AD-B254AED77140}"/>
              </a:ext>
            </a:extLst>
          </p:cNvPr>
          <p:cNvSpPr/>
          <p:nvPr/>
        </p:nvSpPr>
        <p:spPr>
          <a:xfrm>
            <a:off x="0" y="4141078"/>
            <a:ext cx="9144000" cy="1002422"/>
          </a:xfrm>
          <a:prstGeom prst="rect">
            <a:avLst/>
          </a:prstGeom>
          <a:solidFill>
            <a:srgbClr val="00679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954990B-3F81-4508-B6DD-F985F3097D8A}"/>
              </a:ext>
            </a:extLst>
          </p:cNvPr>
          <p:cNvSpPr/>
          <p:nvPr/>
        </p:nvSpPr>
        <p:spPr>
          <a:xfrm>
            <a:off x="1143000" y="4290550"/>
            <a:ext cx="6686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</a:rPr>
              <a:t>EdOptions</a:t>
            </a:r>
            <a:r>
              <a:rPr lang="en-US" sz="1400" dirty="0">
                <a:solidFill>
                  <a:schemeClr val="bg1"/>
                </a:solidFill>
              </a:rPr>
              <a:t> Academy makes it possible for students to have an educational experience that is tailored to their needs and/or preferences.</a:t>
            </a:r>
          </a:p>
          <a:p>
            <a:pPr algn="r"/>
            <a:r>
              <a:rPr lang="en-US" sz="1100" dirty="0">
                <a:solidFill>
                  <a:schemeClr val="bg1"/>
                </a:solidFill>
              </a:rPr>
              <a:t>- Michaela Kenon, </a:t>
            </a:r>
            <a:r>
              <a:rPr lang="en-US" sz="1100" dirty="0" err="1">
                <a:solidFill>
                  <a:schemeClr val="bg1"/>
                </a:solidFill>
              </a:rPr>
              <a:t>EdOptions</a:t>
            </a:r>
            <a:r>
              <a:rPr lang="en-US" sz="1100" dirty="0">
                <a:solidFill>
                  <a:schemeClr val="bg1"/>
                </a:solidFill>
              </a:rPr>
              <a:t> Academy Math, German, and CTE Teacher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ADAC7D-E958-4453-9BDF-5624073DB872}"/>
              </a:ext>
            </a:extLst>
          </p:cNvPr>
          <p:cNvSpPr/>
          <p:nvPr/>
        </p:nvSpPr>
        <p:spPr>
          <a:xfrm>
            <a:off x="15240" y="3867150"/>
            <a:ext cx="1550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7F4C585-A548-47B7-A4E1-F5CE9A6848D7}"/>
              </a:ext>
            </a:extLst>
          </p:cNvPr>
          <p:cNvSpPr/>
          <p:nvPr/>
        </p:nvSpPr>
        <p:spPr>
          <a:xfrm>
            <a:off x="7829638" y="3893820"/>
            <a:ext cx="15505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0018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24DB5-8B63-45B3-9DE0-BE3FC8D8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Internationally-Recognized Quality 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A47DC66-A003-466B-8F2F-827ADA7E0D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49387-458D-4E07-8615-3282D9F0A7FF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fontAlgn="base"/>
            <a:r>
              <a:rPr lang="en-US" dirty="0">
                <a:solidFill>
                  <a:schemeClr val="tx1"/>
                </a:solidFill>
              </a:rPr>
              <a:t>We are the industry leader in standards-based online curriculum and </a:t>
            </a:r>
            <a:r>
              <a:rPr lang="en-US" dirty="0"/>
              <a:t>are continually reviewing state and third-party lists to ensure that we are meeting relevant standards and providing learners with engaging, meaningful online experiences. </a:t>
            </a:r>
            <a:endParaRPr lang="en-US" dirty="0">
              <a:solidFill>
                <a:schemeClr val="tx1"/>
              </a:solidFill>
            </a:endParaRPr>
          </a:p>
          <a:p>
            <a:pPr fontAlgn="base"/>
            <a:endParaRPr lang="en-US" dirty="0">
              <a:solidFill>
                <a:schemeClr val="tx1"/>
              </a:solidFill>
              <a:latin typeface="avenir_45_book"/>
            </a:endParaRPr>
          </a:p>
          <a:p>
            <a:pPr fontAlgn="base"/>
            <a:endParaRPr lang="en-US" dirty="0">
              <a:solidFill>
                <a:schemeClr val="tx1"/>
              </a:solidFill>
              <a:latin typeface="avenir_45_book"/>
            </a:endParaRPr>
          </a:p>
          <a:p>
            <a:pPr fontAlgn="base"/>
            <a:endParaRPr lang="en-US" dirty="0">
              <a:solidFill>
                <a:schemeClr val="tx1"/>
              </a:solidFill>
              <a:latin typeface="avenir_45_book"/>
            </a:endParaRPr>
          </a:p>
          <a:p>
            <a:pPr fontAlgn="base"/>
            <a:endParaRPr lang="en-US" dirty="0">
              <a:solidFill>
                <a:schemeClr val="tx1"/>
              </a:solidFill>
              <a:latin typeface="avenir_45_book"/>
            </a:endParaRPr>
          </a:p>
          <a:p>
            <a:pPr fontAlgn="base"/>
            <a:endParaRPr lang="en-US" dirty="0">
              <a:solidFill>
                <a:schemeClr val="tx1"/>
              </a:solidFill>
              <a:latin typeface="avenir_45_book"/>
            </a:endParaRPr>
          </a:p>
          <a:p>
            <a:pPr fontAlgn="base"/>
            <a:endParaRPr lang="en-US" dirty="0">
              <a:solidFill>
                <a:schemeClr val="tx1"/>
              </a:solidFill>
              <a:latin typeface="avenir_45_book"/>
            </a:endParaRPr>
          </a:p>
          <a:p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EB088A-BFA2-4CA1-83EB-5721EEF5767F}"/>
              </a:ext>
            </a:extLst>
          </p:cNvPr>
          <p:cNvGrpSpPr/>
          <p:nvPr/>
        </p:nvGrpSpPr>
        <p:grpSpPr>
          <a:xfrm>
            <a:off x="1828800" y="2647950"/>
            <a:ext cx="5315985" cy="1678247"/>
            <a:chOff x="455194" y="2529777"/>
            <a:chExt cx="5315985" cy="167824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5E81976-FF52-40C3-9FBC-B6ECECFC4F68}"/>
                </a:ext>
              </a:extLst>
            </p:cNvPr>
            <p:cNvGrpSpPr/>
            <p:nvPr/>
          </p:nvGrpSpPr>
          <p:grpSpPr>
            <a:xfrm>
              <a:off x="455194" y="2529777"/>
              <a:ext cx="5315985" cy="1678247"/>
              <a:chOff x="457200" y="2464062"/>
              <a:chExt cx="5315985" cy="1678247"/>
            </a:xfrm>
          </p:grpSpPr>
          <p:pic>
            <p:nvPicPr>
              <p:cNvPr id="5" name="Picture 4" descr="A picture containing clipart&#10;&#10;Description generated with high confidence">
                <a:extLst>
                  <a:ext uri="{FF2B5EF4-FFF2-40B4-BE49-F238E27FC236}">
                    <a16:creationId xmlns:a16="http://schemas.microsoft.com/office/drawing/2014/main" id="{100D4EB1-F157-4668-928D-0483967621E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94033" y="2589508"/>
                <a:ext cx="2145162" cy="744240"/>
              </a:xfrm>
              <a:prstGeom prst="rect">
                <a:avLst/>
              </a:prstGeom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4A563AB-3B2E-40A8-B0EE-6ED01EB503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7200" y="2493599"/>
                <a:ext cx="1340951" cy="1609142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clipart&#10;&#10;Description generated with high confidence">
                <a:extLst>
                  <a:ext uri="{FF2B5EF4-FFF2-40B4-BE49-F238E27FC236}">
                    <a16:creationId xmlns:a16="http://schemas.microsoft.com/office/drawing/2014/main" id="{430D91E8-BDBA-4ADC-9625-326EB1D4D1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31418" y="2464062"/>
                <a:ext cx="1441767" cy="1678247"/>
              </a:xfrm>
              <a:prstGeom prst="rect">
                <a:avLst/>
              </a:prstGeom>
            </p:spPr>
          </p:pic>
        </p:grp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808AD45-D0FD-4170-9225-E8EFE3678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460" y="3396709"/>
              <a:ext cx="2116629" cy="670155"/>
            </a:xfrm>
            <a:prstGeom prst="rect">
              <a:avLst/>
            </a:prstGeom>
          </p:spPr>
        </p:pic>
      </p:grp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23975AFA-4665-4A6E-999D-EACF1E6A7B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967" y="2870663"/>
            <a:ext cx="2658493" cy="64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1760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764D-0CA8-40B5-B893-B71E3E48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going into next school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5E3E5-96EC-4B74-B965-B4941BA56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Scaling to efficient delivery of Blended/Virtual Instruction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07C05ACF-E86F-4DA5-A68E-B79D36971118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1799246919"/>
              </p:ext>
            </p:extLst>
          </p:nvPr>
        </p:nvGraphicFramePr>
        <p:xfrm>
          <a:off x="588963" y="895350"/>
          <a:ext cx="8047037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F33A8-6CA4-479B-B363-0686636A0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61C43B-D6F0-40D8-8773-6420BFBAA026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418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764D-0CA8-40B5-B893-B71E3E482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Needs going into next school year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15E3E5-96EC-4B74-B965-B4941BA566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Scaling to efficient delivery of Blended/Virtual Instruction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7F33A8-6CA4-479B-B363-0686636A0E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E61C43B-D6F0-40D8-8773-6420BFBAA026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12" name="Table 12">
            <a:extLst>
              <a:ext uri="{FF2B5EF4-FFF2-40B4-BE49-F238E27FC236}">
                <a16:creationId xmlns:a16="http://schemas.microsoft.com/office/drawing/2014/main" id="{0D7194B7-40BB-4754-AB23-91DED7D29534}"/>
              </a:ext>
            </a:extLst>
          </p:cNvPr>
          <p:cNvGraphicFramePr>
            <a:graphicFrameLocks noGrp="1"/>
          </p:cNvGraphicFramePr>
          <p:nvPr>
            <p:ph idx="10"/>
            <p:extLst>
              <p:ext uri="{D42A27DB-BD31-4B8C-83A1-F6EECF244321}">
                <p14:modId xmlns:p14="http://schemas.microsoft.com/office/powerpoint/2010/main" val="31581178"/>
              </p:ext>
            </p:extLst>
          </p:nvPr>
        </p:nvGraphicFramePr>
        <p:xfrm>
          <a:off x="589280" y="875030"/>
          <a:ext cx="8097836" cy="39674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39520">
                  <a:extLst>
                    <a:ext uri="{9D8B030D-6E8A-4147-A177-3AD203B41FA5}">
                      <a16:colId xmlns:a16="http://schemas.microsoft.com/office/drawing/2014/main" val="1375827271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29289004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1780347785"/>
                    </a:ext>
                  </a:extLst>
                </a:gridCol>
                <a:gridCol w="2057716">
                  <a:extLst>
                    <a:ext uri="{9D8B030D-6E8A-4147-A177-3AD203B41FA5}">
                      <a16:colId xmlns:a16="http://schemas.microsoft.com/office/drawing/2014/main" val="15029696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/>
                        <a:t>Solution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Fulltime (6 courses)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Per course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0443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Teacher Needed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Using </a:t>
                      </a:r>
                      <a:r>
                        <a:rPr lang="en-US" sz="1200" dirty="0" err="1"/>
                        <a:t>Edmentum’s</a:t>
                      </a:r>
                      <a:r>
                        <a:rPr lang="en-US" sz="1200" dirty="0"/>
                        <a:t> teacher of record.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Includes curriculum and support.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K-12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$2500 a year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$250 a semester per student</a:t>
                      </a:r>
                    </a:p>
                    <a:p>
                      <a:r>
                        <a:rPr lang="en-US" sz="1400" dirty="0"/>
                        <a:t>(a lower rate applies for grades k-5)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430682"/>
                  </a:ext>
                </a:extLst>
              </a:tr>
              <a:tr h="4724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Building capacity</a:t>
                      </a:r>
                    </a:p>
                  </a:txBody>
                  <a:tcPr>
                    <a:solidFill>
                      <a:srgbClr val="B569AB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Includes curriculum.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Each teacher receives professional development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Teachers are assigned a mentor teacher for the entire school year to assist.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$700 a year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$130 per semester </a:t>
                      </a:r>
                      <a:r>
                        <a:rPr lang="en-US" sz="1400"/>
                        <a:t>per student (k-12)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1661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Instructional support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Edmentum teachers grade all material within content and provide students feedback.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i="1" u="sng" dirty="0"/>
                        <a:t>Price does not include curriculum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$799 a year/ per student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$199 a year per student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9783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bg1"/>
                          </a:solidFill>
                        </a:rPr>
                        <a:t>Tutoring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24/7 tutoring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core subject areas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dirty="0"/>
                        <a:t>10 hours cumulative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$250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5981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67998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Options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EdOptions Academy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Study Island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_Plato Courseware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_Exact Path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2_Study Island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Edmentum Assessments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_EdOptions Academy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_Reading Eggs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_Education City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_ESL ReadingSmart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dmentum (General) 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_Edmentum (General) 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2_Exact Path">
  <a:themeElements>
    <a:clrScheme name="Custom 4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00689E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_Edmentum (General) 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0616-28 Edmentum PPT 2016" id="{A9D000F2-9E52-2941-A361-4E75581F2F82}" vid="{7D920E7F-D204-3E4D-A16B-5FA39111CEBA}"/>
    </a:ext>
  </a:extLst>
</a:theme>
</file>

<file path=ppt/theme/theme23.xml><?xml version="1.0" encoding="utf-8"?>
<a:theme xmlns:a="http://schemas.openxmlformats.org/drawingml/2006/main" name="Question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to Courseware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Exact Path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Study Island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dmentum Assessments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Education City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Reading Eggs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ESL ReadingSmart">
  <a:themeElements>
    <a:clrScheme name="Edmentum 1">
      <a:dk1>
        <a:srgbClr val="000000"/>
      </a:dk1>
      <a:lt1>
        <a:srgbClr val="FFFFFF"/>
      </a:lt1>
      <a:dk2>
        <a:srgbClr val="009EDB"/>
      </a:dk2>
      <a:lt2>
        <a:srgbClr val="D8D8D8"/>
      </a:lt2>
      <a:accent1>
        <a:srgbClr val="5CBB63"/>
      </a:accent1>
      <a:accent2>
        <a:srgbClr val="01A0DB"/>
      </a:accent2>
      <a:accent3>
        <a:srgbClr val="B369AA"/>
      </a:accent3>
      <a:accent4>
        <a:srgbClr val="EB296E"/>
      </a:accent4>
      <a:accent5>
        <a:srgbClr val="FAA71E"/>
      </a:accent5>
      <a:accent6>
        <a:srgbClr val="F06731"/>
      </a:accent6>
      <a:hlink>
        <a:srgbClr val="FEDD2A"/>
      </a:hlink>
      <a:folHlink>
        <a:srgbClr val="BED52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948AA31B81B745BFBDF358161BC592" ma:contentTypeVersion="13" ma:contentTypeDescription="Create a new document." ma:contentTypeScope="" ma:versionID="f89c8960c5300b19d25475f920f15e11">
  <xsd:schema xmlns:xsd="http://www.w3.org/2001/XMLSchema" xmlns:xs="http://www.w3.org/2001/XMLSchema" xmlns:p="http://schemas.microsoft.com/office/2006/metadata/properties" xmlns:ns3="3917ee36-4cc3-4c0e-af60-284128b3368e" xmlns:ns4="6a145f51-e4a3-4fb7-b046-fc67d811732c" targetNamespace="http://schemas.microsoft.com/office/2006/metadata/properties" ma:root="true" ma:fieldsID="353d8612ce9ce0ad7783def037157e36" ns3:_="" ns4:_="">
    <xsd:import namespace="3917ee36-4cc3-4c0e-af60-284128b3368e"/>
    <xsd:import namespace="6a145f51-e4a3-4fb7-b046-fc67d81173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17ee36-4cc3-4c0e-af60-284128b336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145f51-e4a3-4fb7-b046-fc67d811732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56A8EF8-E9E9-4F73-BA80-CC6D438C80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917ee36-4cc3-4c0e-af60-284128b3368e"/>
    <ds:schemaRef ds:uri="6a145f51-e4a3-4fb7-b046-fc67d81173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88AACE-8756-4759-A04F-06023C53B1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AF56E3-B589-43AF-8A0E-1E852E044EE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Edmentum PowerPoint Template.potx</Template>
  <TotalTime>73790</TotalTime>
  <Words>916</Words>
  <Application>Microsoft Office PowerPoint</Application>
  <PresentationFormat>On-screen Show (16:9)</PresentationFormat>
  <Paragraphs>128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11</vt:i4>
      </vt:variant>
      <vt:variant>
        <vt:lpstr>Custom Shows</vt:lpstr>
      </vt:variant>
      <vt:variant>
        <vt:i4>1</vt:i4>
      </vt:variant>
    </vt:vector>
  </HeadingPairs>
  <TitlesOfParts>
    <vt:vector size="44" baseType="lpstr">
      <vt:lpstr>Arial</vt:lpstr>
      <vt:lpstr>arial (Body)</vt:lpstr>
      <vt:lpstr>Arial (Heading)</vt:lpstr>
      <vt:lpstr>avenir_45_book</vt:lpstr>
      <vt:lpstr>Calibri</vt:lpstr>
      <vt:lpstr>Calibri Light</vt:lpstr>
      <vt:lpstr>inherit</vt:lpstr>
      <vt:lpstr>Lato</vt:lpstr>
      <vt:lpstr>Wingdings</vt:lpstr>
      <vt:lpstr>Cover Options</vt:lpstr>
      <vt:lpstr>Edmentum (General) </vt:lpstr>
      <vt:lpstr>Plato Courseware</vt:lpstr>
      <vt:lpstr>Exact Path</vt:lpstr>
      <vt:lpstr>Study Island</vt:lpstr>
      <vt:lpstr>Edmentum Assessments</vt:lpstr>
      <vt:lpstr>Education City</vt:lpstr>
      <vt:lpstr>Reading Eggs</vt:lpstr>
      <vt:lpstr>ESL ReadingSmart</vt:lpstr>
      <vt:lpstr>EdOptions Academy</vt:lpstr>
      <vt:lpstr>1_Study Island</vt:lpstr>
      <vt:lpstr>1_Plato Courseware</vt:lpstr>
      <vt:lpstr>1_Exact Path</vt:lpstr>
      <vt:lpstr>2_Study Island</vt:lpstr>
      <vt:lpstr>1_Edmentum Assessments</vt:lpstr>
      <vt:lpstr>1_EdOptions Academy</vt:lpstr>
      <vt:lpstr>1_Reading Eggs</vt:lpstr>
      <vt:lpstr>1_Education City</vt:lpstr>
      <vt:lpstr>1_ESL ReadingSmart</vt:lpstr>
      <vt:lpstr>1_Edmentum (General) </vt:lpstr>
      <vt:lpstr>2_Exact Path</vt:lpstr>
      <vt:lpstr>2_Edmentum (General) </vt:lpstr>
      <vt:lpstr>Question Slide</vt:lpstr>
      <vt:lpstr>PowerPoint Presentation</vt:lpstr>
      <vt:lpstr>Who We Are</vt:lpstr>
      <vt:lpstr>Gear Up Your Virtual Learning Program</vt:lpstr>
      <vt:lpstr>A Fully-Accredited Virtual School Program </vt:lpstr>
      <vt:lpstr>Who Does EdOptions Academy Support?</vt:lpstr>
      <vt:lpstr>Who are EdOptions Academy Instructors? </vt:lpstr>
      <vt:lpstr>Internationally-Recognized Quality </vt:lpstr>
      <vt:lpstr>Needs going into next school year</vt:lpstr>
      <vt:lpstr>Needs going into next school year</vt:lpstr>
      <vt:lpstr>PowerPoint Presentation</vt:lpstr>
      <vt:lpstr>Thank You for Your Time</vt:lpstr>
      <vt:lpstr>Custom Show 1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Catherine</dc:creator>
  <cp:lastModifiedBy>Devine, Derek</cp:lastModifiedBy>
  <cp:revision>1073</cp:revision>
  <cp:lastPrinted>2017-10-19T15:02:05Z</cp:lastPrinted>
  <dcterms:created xsi:type="dcterms:W3CDTF">2012-10-14T17:31:52Z</dcterms:created>
  <dcterms:modified xsi:type="dcterms:W3CDTF">2020-05-18T19:06:23Z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0x01010078948AA31B81B745BFBDF358161BC592</vt:lpwstr>
  </property>
</Properties>
</file>